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3" r:id="rId8"/>
    <p:sldId id="318" r:id="rId9"/>
    <p:sldId id="319" r:id="rId10"/>
    <p:sldId id="314" r:id="rId11"/>
    <p:sldId id="317" r:id="rId12"/>
    <p:sldId id="320" r:id="rId13"/>
    <p:sldId id="321" r:id="rId14"/>
    <p:sldId id="322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AA8F0-DBDC-4319-974D-0E0E15C46B39}" v="285" dt="2021-12-19T12:47:54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16F65C-20F8-4E03-8B72-1B55993363F7}" type="doc">
      <dgm:prSet loTypeId="urn:microsoft.com/office/officeart/2005/8/layout/bProcess2" loCatId="process" qsTypeId="urn:microsoft.com/office/officeart/2005/8/quickstyle/simple2" qsCatId="simple" csTypeId="urn:microsoft.com/office/officeart/2005/8/colors/accent1_2" csCatId="accent1" phldr="1"/>
      <dgm:spPr/>
    </dgm:pt>
    <dgm:pt modelId="{770CE3FB-1F68-4B24-AA25-BA2B6A52D7DF}">
      <dgm:prSet phldrT="[Text]"/>
      <dgm:spPr/>
      <dgm:t>
        <a:bodyPr/>
        <a:lstStyle/>
        <a:p>
          <a:r>
            <a:rPr lang="en-IN" dirty="0"/>
            <a:t>User Registration</a:t>
          </a:r>
        </a:p>
      </dgm:t>
    </dgm:pt>
    <dgm:pt modelId="{95B4A451-C99B-4E4F-BFCA-99C719484E38}" type="parTrans" cxnId="{7641CBE7-C9F3-4AE5-B600-92F0200FFA04}">
      <dgm:prSet/>
      <dgm:spPr/>
      <dgm:t>
        <a:bodyPr/>
        <a:lstStyle/>
        <a:p>
          <a:endParaRPr lang="en-IN"/>
        </a:p>
      </dgm:t>
    </dgm:pt>
    <dgm:pt modelId="{06AB3B62-A9C0-4196-A7DB-F91A0CB1DD5B}" type="sibTrans" cxnId="{7641CBE7-C9F3-4AE5-B600-92F0200FFA04}">
      <dgm:prSet/>
      <dgm:spPr/>
      <dgm:t>
        <a:bodyPr/>
        <a:lstStyle/>
        <a:p>
          <a:endParaRPr lang="en-IN"/>
        </a:p>
      </dgm:t>
    </dgm:pt>
    <dgm:pt modelId="{D132351F-1E4F-46E2-8519-97A24454F1CA}">
      <dgm:prSet phldrT="[Text]"/>
      <dgm:spPr/>
      <dgm:t>
        <a:bodyPr/>
        <a:lstStyle/>
        <a:p>
          <a:r>
            <a:rPr lang="en-IN" dirty="0"/>
            <a:t>Login</a:t>
          </a:r>
        </a:p>
      </dgm:t>
    </dgm:pt>
    <dgm:pt modelId="{AF9A1AEC-B8A5-48F7-AB1B-18A74BFCA365}" type="parTrans" cxnId="{70BED7D8-E9FB-4C4F-A25F-7FC727AF5338}">
      <dgm:prSet/>
      <dgm:spPr/>
      <dgm:t>
        <a:bodyPr/>
        <a:lstStyle/>
        <a:p>
          <a:endParaRPr lang="en-IN"/>
        </a:p>
      </dgm:t>
    </dgm:pt>
    <dgm:pt modelId="{520782F3-EC09-42CB-877D-3E839C9EB939}" type="sibTrans" cxnId="{70BED7D8-E9FB-4C4F-A25F-7FC727AF5338}">
      <dgm:prSet/>
      <dgm:spPr/>
      <dgm:t>
        <a:bodyPr/>
        <a:lstStyle/>
        <a:p>
          <a:endParaRPr lang="en-IN"/>
        </a:p>
      </dgm:t>
    </dgm:pt>
    <dgm:pt modelId="{23DE2C07-EE61-4898-92CD-BC2B76D8C5D4}">
      <dgm:prSet phldrT="[Text]"/>
      <dgm:spPr/>
      <dgm:t>
        <a:bodyPr/>
        <a:lstStyle/>
        <a:p>
          <a:r>
            <a:rPr lang="en-IN" dirty="0"/>
            <a:t>View Products</a:t>
          </a:r>
        </a:p>
      </dgm:t>
    </dgm:pt>
    <dgm:pt modelId="{F27F6C13-76B8-485C-9B49-89F6F9BC5788}" type="parTrans" cxnId="{0ACCE2A5-EA69-436B-9419-23914C76A204}">
      <dgm:prSet/>
      <dgm:spPr/>
      <dgm:t>
        <a:bodyPr/>
        <a:lstStyle/>
        <a:p>
          <a:endParaRPr lang="en-IN"/>
        </a:p>
      </dgm:t>
    </dgm:pt>
    <dgm:pt modelId="{EAB1B808-FDD6-49E6-B8A1-63B4102DCF15}" type="sibTrans" cxnId="{0ACCE2A5-EA69-436B-9419-23914C76A204}">
      <dgm:prSet/>
      <dgm:spPr/>
      <dgm:t>
        <a:bodyPr/>
        <a:lstStyle/>
        <a:p>
          <a:endParaRPr lang="en-IN"/>
        </a:p>
      </dgm:t>
    </dgm:pt>
    <dgm:pt modelId="{CF747CE7-7692-4F4A-89C8-593CD3B70EB5}">
      <dgm:prSet phldrT="[Text]"/>
      <dgm:spPr/>
      <dgm:t>
        <a:bodyPr/>
        <a:lstStyle/>
        <a:p>
          <a:r>
            <a:rPr lang="en-IN" dirty="0"/>
            <a:t>Add To Cart</a:t>
          </a:r>
        </a:p>
      </dgm:t>
    </dgm:pt>
    <dgm:pt modelId="{61BF0B1C-9C67-4138-A4A9-C055F5466994}" type="parTrans" cxnId="{5CB23E65-607B-465C-9D3A-0B146F8D7003}">
      <dgm:prSet/>
      <dgm:spPr/>
      <dgm:t>
        <a:bodyPr/>
        <a:lstStyle/>
        <a:p>
          <a:endParaRPr lang="en-IN"/>
        </a:p>
      </dgm:t>
    </dgm:pt>
    <dgm:pt modelId="{AF4EB5F7-3A2C-4596-BA82-FECA03A788DB}" type="sibTrans" cxnId="{5CB23E65-607B-465C-9D3A-0B146F8D7003}">
      <dgm:prSet/>
      <dgm:spPr/>
      <dgm:t>
        <a:bodyPr/>
        <a:lstStyle/>
        <a:p>
          <a:endParaRPr lang="en-IN"/>
        </a:p>
      </dgm:t>
    </dgm:pt>
    <dgm:pt modelId="{95C88059-23A4-4D10-ACD7-8678E5EAA10C}">
      <dgm:prSet phldrT="[Text]"/>
      <dgm:spPr/>
      <dgm:t>
        <a:bodyPr/>
        <a:lstStyle/>
        <a:p>
          <a:r>
            <a:rPr lang="en-IN" dirty="0"/>
            <a:t>Review Cart</a:t>
          </a:r>
        </a:p>
      </dgm:t>
    </dgm:pt>
    <dgm:pt modelId="{1D07E851-FFB8-4400-A9C7-924A776321B2}" type="parTrans" cxnId="{5F65F887-89A3-41F9-B58E-36723EE8A274}">
      <dgm:prSet/>
      <dgm:spPr/>
      <dgm:t>
        <a:bodyPr/>
        <a:lstStyle/>
        <a:p>
          <a:endParaRPr lang="en-IN"/>
        </a:p>
      </dgm:t>
    </dgm:pt>
    <dgm:pt modelId="{C8B203DB-4175-4A42-8118-767CC497A5CB}" type="sibTrans" cxnId="{5F65F887-89A3-41F9-B58E-36723EE8A274}">
      <dgm:prSet/>
      <dgm:spPr/>
      <dgm:t>
        <a:bodyPr/>
        <a:lstStyle/>
        <a:p>
          <a:endParaRPr lang="en-IN"/>
        </a:p>
      </dgm:t>
    </dgm:pt>
    <dgm:pt modelId="{137BC4BC-16C0-4034-A594-CEF5F9961EE0}">
      <dgm:prSet phldrT="[Text]"/>
      <dgm:spPr/>
      <dgm:t>
        <a:bodyPr/>
        <a:lstStyle/>
        <a:p>
          <a:r>
            <a:rPr lang="en-IN" dirty="0"/>
            <a:t>Check Out</a:t>
          </a:r>
        </a:p>
      </dgm:t>
    </dgm:pt>
    <dgm:pt modelId="{68DD5CD2-0328-49BF-A2E5-80AE680B7E56}" type="parTrans" cxnId="{3B0712E3-0AE5-49D6-AFF7-C899E2B23CED}">
      <dgm:prSet/>
      <dgm:spPr/>
      <dgm:t>
        <a:bodyPr/>
        <a:lstStyle/>
        <a:p>
          <a:endParaRPr lang="en-IN"/>
        </a:p>
      </dgm:t>
    </dgm:pt>
    <dgm:pt modelId="{28A2C032-F600-4061-AAA0-D043388D99A0}" type="sibTrans" cxnId="{3B0712E3-0AE5-49D6-AFF7-C899E2B23CED}">
      <dgm:prSet/>
      <dgm:spPr/>
      <dgm:t>
        <a:bodyPr/>
        <a:lstStyle/>
        <a:p>
          <a:endParaRPr lang="en-IN"/>
        </a:p>
      </dgm:t>
    </dgm:pt>
    <dgm:pt modelId="{425FEF89-3978-4FDB-8565-8A6BA4E77CF1}">
      <dgm:prSet phldrT="[Text]"/>
      <dgm:spPr/>
      <dgm:t>
        <a:bodyPr/>
        <a:lstStyle/>
        <a:p>
          <a:r>
            <a:rPr lang="en-IN" dirty="0"/>
            <a:t>Integrated Online Payment</a:t>
          </a:r>
        </a:p>
      </dgm:t>
    </dgm:pt>
    <dgm:pt modelId="{5082FDD5-5F32-4751-8E5D-BA82F5510FD7}" type="parTrans" cxnId="{88B952F9-450B-4D21-9790-E09D9FAC8D7D}">
      <dgm:prSet/>
      <dgm:spPr/>
      <dgm:t>
        <a:bodyPr/>
        <a:lstStyle/>
        <a:p>
          <a:endParaRPr lang="en-IN"/>
        </a:p>
      </dgm:t>
    </dgm:pt>
    <dgm:pt modelId="{A3350807-CF7F-4544-A2B3-2B00FDCA722D}" type="sibTrans" cxnId="{88B952F9-450B-4D21-9790-E09D9FAC8D7D}">
      <dgm:prSet/>
      <dgm:spPr/>
      <dgm:t>
        <a:bodyPr/>
        <a:lstStyle/>
        <a:p>
          <a:endParaRPr lang="en-IN"/>
        </a:p>
      </dgm:t>
    </dgm:pt>
    <dgm:pt modelId="{EC010466-75B0-4EC3-831B-B0A927C836C4}">
      <dgm:prSet phldrT="[Text]"/>
      <dgm:spPr/>
      <dgm:t>
        <a:bodyPr/>
        <a:lstStyle/>
        <a:p>
          <a:r>
            <a:rPr lang="en-IN" dirty="0"/>
            <a:t>Invoice Generation</a:t>
          </a:r>
        </a:p>
      </dgm:t>
    </dgm:pt>
    <dgm:pt modelId="{FA0C6034-DA35-4066-9C9B-DC3FAEDC5BAE}" type="parTrans" cxnId="{6D1D3A2F-E9CB-4677-A1D4-E952F414607C}">
      <dgm:prSet/>
      <dgm:spPr/>
      <dgm:t>
        <a:bodyPr/>
        <a:lstStyle/>
        <a:p>
          <a:endParaRPr lang="en-IN"/>
        </a:p>
      </dgm:t>
    </dgm:pt>
    <dgm:pt modelId="{33E44A5E-EDF2-47C1-97C3-925FBFF291E0}" type="sibTrans" cxnId="{6D1D3A2F-E9CB-4677-A1D4-E952F414607C}">
      <dgm:prSet/>
      <dgm:spPr/>
      <dgm:t>
        <a:bodyPr/>
        <a:lstStyle/>
        <a:p>
          <a:endParaRPr lang="en-IN"/>
        </a:p>
      </dgm:t>
    </dgm:pt>
    <dgm:pt modelId="{DEC62A85-E4B5-4F87-B7B8-D0A83E5C56A7}" type="pres">
      <dgm:prSet presAssocID="{1A16F65C-20F8-4E03-8B72-1B55993363F7}" presName="diagram" presStyleCnt="0">
        <dgm:presLayoutVars>
          <dgm:dir/>
          <dgm:resizeHandles/>
        </dgm:presLayoutVars>
      </dgm:prSet>
      <dgm:spPr/>
    </dgm:pt>
    <dgm:pt modelId="{D127810D-A99F-450E-BF22-4596E1B7CB9D}" type="pres">
      <dgm:prSet presAssocID="{770CE3FB-1F68-4B24-AA25-BA2B6A52D7DF}" presName="firstNode" presStyleLbl="node1" presStyleIdx="0" presStyleCnt="8">
        <dgm:presLayoutVars>
          <dgm:bulletEnabled val="1"/>
        </dgm:presLayoutVars>
      </dgm:prSet>
      <dgm:spPr/>
    </dgm:pt>
    <dgm:pt modelId="{7888CC41-63F3-4605-949D-D16E15386580}" type="pres">
      <dgm:prSet presAssocID="{06AB3B62-A9C0-4196-A7DB-F91A0CB1DD5B}" presName="sibTrans" presStyleLbl="sibTrans2D1" presStyleIdx="0" presStyleCnt="7"/>
      <dgm:spPr/>
    </dgm:pt>
    <dgm:pt modelId="{4A19EE7D-F44F-447D-B972-C4AEBC88C952}" type="pres">
      <dgm:prSet presAssocID="{D132351F-1E4F-46E2-8519-97A24454F1CA}" presName="middleNode" presStyleCnt="0"/>
      <dgm:spPr/>
    </dgm:pt>
    <dgm:pt modelId="{FF46E279-8C20-4833-81CF-40BDC8828AD5}" type="pres">
      <dgm:prSet presAssocID="{D132351F-1E4F-46E2-8519-97A24454F1CA}" presName="padding" presStyleLbl="node1" presStyleIdx="0" presStyleCnt="8"/>
      <dgm:spPr/>
    </dgm:pt>
    <dgm:pt modelId="{BE98A85A-400E-438D-B344-A3D37AB347FB}" type="pres">
      <dgm:prSet presAssocID="{D132351F-1E4F-46E2-8519-97A24454F1CA}" presName="shape" presStyleLbl="node1" presStyleIdx="1" presStyleCnt="8">
        <dgm:presLayoutVars>
          <dgm:bulletEnabled val="1"/>
        </dgm:presLayoutVars>
      </dgm:prSet>
      <dgm:spPr/>
    </dgm:pt>
    <dgm:pt modelId="{6C286AE9-7F23-4023-A125-E61117103958}" type="pres">
      <dgm:prSet presAssocID="{520782F3-EC09-42CB-877D-3E839C9EB939}" presName="sibTrans" presStyleLbl="sibTrans2D1" presStyleIdx="1" presStyleCnt="7"/>
      <dgm:spPr/>
    </dgm:pt>
    <dgm:pt modelId="{DE8F3F23-FBFA-4D5C-9B2E-5ECA3E17DC6A}" type="pres">
      <dgm:prSet presAssocID="{23DE2C07-EE61-4898-92CD-BC2B76D8C5D4}" presName="middleNode" presStyleCnt="0"/>
      <dgm:spPr/>
    </dgm:pt>
    <dgm:pt modelId="{DE8EB9CE-D388-4613-9F7E-4E70D862A3FB}" type="pres">
      <dgm:prSet presAssocID="{23DE2C07-EE61-4898-92CD-BC2B76D8C5D4}" presName="padding" presStyleLbl="node1" presStyleIdx="1" presStyleCnt="8"/>
      <dgm:spPr/>
    </dgm:pt>
    <dgm:pt modelId="{03DA1EB7-228D-4589-9D6F-CF5D27BF1E83}" type="pres">
      <dgm:prSet presAssocID="{23DE2C07-EE61-4898-92CD-BC2B76D8C5D4}" presName="shape" presStyleLbl="node1" presStyleIdx="2" presStyleCnt="8">
        <dgm:presLayoutVars>
          <dgm:bulletEnabled val="1"/>
        </dgm:presLayoutVars>
      </dgm:prSet>
      <dgm:spPr/>
    </dgm:pt>
    <dgm:pt modelId="{B0C270AF-390F-4957-9174-35AF4C66D4B7}" type="pres">
      <dgm:prSet presAssocID="{EAB1B808-FDD6-49E6-B8A1-63B4102DCF15}" presName="sibTrans" presStyleLbl="sibTrans2D1" presStyleIdx="2" presStyleCnt="7"/>
      <dgm:spPr/>
    </dgm:pt>
    <dgm:pt modelId="{41F96F35-59DD-488D-B3AD-CE4D45A37D13}" type="pres">
      <dgm:prSet presAssocID="{CF747CE7-7692-4F4A-89C8-593CD3B70EB5}" presName="middleNode" presStyleCnt="0"/>
      <dgm:spPr/>
    </dgm:pt>
    <dgm:pt modelId="{09DF5003-7247-415D-8C22-CE98C929FA13}" type="pres">
      <dgm:prSet presAssocID="{CF747CE7-7692-4F4A-89C8-593CD3B70EB5}" presName="padding" presStyleLbl="node1" presStyleIdx="2" presStyleCnt="8"/>
      <dgm:spPr/>
    </dgm:pt>
    <dgm:pt modelId="{CCE4A358-7A0F-481B-8909-66A72B0B5F45}" type="pres">
      <dgm:prSet presAssocID="{CF747CE7-7692-4F4A-89C8-593CD3B70EB5}" presName="shape" presStyleLbl="node1" presStyleIdx="3" presStyleCnt="8">
        <dgm:presLayoutVars>
          <dgm:bulletEnabled val="1"/>
        </dgm:presLayoutVars>
      </dgm:prSet>
      <dgm:spPr/>
    </dgm:pt>
    <dgm:pt modelId="{CB073122-0984-452A-85A2-2C83E8E60777}" type="pres">
      <dgm:prSet presAssocID="{AF4EB5F7-3A2C-4596-BA82-FECA03A788DB}" presName="sibTrans" presStyleLbl="sibTrans2D1" presStyleIdx="3" presStyleCnt="7"/>
      <dgm:spPr/>
    </dgm:pt>
    <dgm:pt modelId="{D986FECB-B302-46D9-9E27-E1092252D796}" type="pres">
      <dgm:prSet presAssocID="{95C88059-23A4-4D10-ACD7-8678E5EAA10C}" presName="middleNode" presStyleCnt="0"/>
      <dgm:spPr/>
    </dgm:pt>
    <dgm:pt modelId="{09BDD5C2-8C23-41A0-AADA-772D98D36DFD}" type="pres">
      <dgm:prSet presAssocID="{95C88059-23A4-4D10-ACD7-8678E5EAA10C}" presName="padding" presStyleLbl="node1" presStyleIdx="3" presStyleCnt="8"/>
      <dgm:spPr/>
    </dgm:pt>
    <dgm:pt modelId="{2B1A42A7-2C7E-4671-B476-AEFFDE0DD110}" type="pres">
      <dgm:prSet presAssocID="{95C88059-23A4-4D10-ACD7-8678E5EAA10C}" presName="shape" presStyleLbl="node1" presStyleIdx="4" presStyleCnt="8">
        <dgm:presLayoutVars>
          <dgm:bulletEnabled val="1"/>
        </dgm:presLayoutVars>
      </dgm:prSet>
      <dgm:spPr/>
    </dgm:pt>
    <dgm:pt modelId="{08DD9776-161A-478F-9BD1-FF62AC1059E9}" type="pres">
      <dgm:prSet presAssocID="{C8B203DB-4175-4A42-8118-767CC497A5CB}" presName="sibTrans" presStyleLbl="sibTrans2D1" presStyleIdx="4" presStyleCnt="7"/>
      <dgm:spPr/>
    </dgm:pt>
    <dgm:pt modelId="{5EA80375-57D8-4FEB-8F9B-51BAE42DD913}" type="pres">
      <dgm:prSet presAssocID="{137BC4BC-16C0-4034-A594-CEF5F9961EE0}" presName="middleNode" presStyleCnt="0"/>
      <dgm:spPr/>
    </dgm:pt>
    <dgm:pt modelId="{4E41C148-1DAB-456C-B296-668EB5AC29A5}" type="pres">
      <dgm:prSet presAssocID="{137BC4BC-16C0-4034-A594-CEF5F9961EE0}" presName="padding" presStyleLbl="node1" presStyleIdx="4" presStyleCnt="8"/>
      <dgm:spPr/>
    </dgm:pt>
    <dgm:pt modelId="{A7D9688D-3EB8-4173-A8A9-C038A873EB24}" type="pres">
      <dgm:prSet presAssocID="{137BC4BC-16C0-4034-A594-CEF5F9961EE0}" presName="shape" presStyleLbl="node1" presStyleIdx="5" presStyleCnt="8">
        <dgm:presLayoutVars>
          <dgm:bulletEnabled val="1"/>
        </dgm:presLayoutVars>
      </dgm:prSet>
      <dgm:spPr/>
    </dgm:pt>
    <dgm:pt modelId="{BAA133CB-3504-4F5B-B2A1-4DB5DDD104DC}" type="pres">
      <dgm:prSet presAssocID="{28A2C032-F600-4061-AAA0-D043388D99A0}" presName="sibTrans" presStyleLbl="sibTrans2D1" presStyleIdx="5" presStyleCnt="7"/>
      <dgm:spPr/>
    </dgm:pt>
    <dgm:pt modelId="{F3D24A3E-B0A7-4340-9C12-D041764B0520}" type="pres">
      <dgm:prSet presAssocID="{425FEF89-3978-4FDB-8565-8A6BA4E77CF1}" presName="middleNode" presStyleCnt="0"/>
      <dgm:spPr/>
    </dgm:pt>
    <dgm:pt modelId="{2E039884-EDE4-42EE-9FE1-32F404448640}" type="pres">
      <dgm:prSet presAssocID="{425FEF89-3978-4FDB-8565-8A6BA4E77CF1}" presName="padding" presStyleLbl="node1" presStyleIdx="5" presStyleCnt="8"/>
      <dgm:spPr/>
    </dgm:pt>
    <dgm:pt modelId="{F2147A5C-2534-4DDB-8F89-C3BF1D07758C}" type="pres">
      <dgm:prSet presAssocID="{425FEF89-3978-4FDB-8565-8A6BA4E77CF1}" presName="shape" presStyleLbl="node1" presStyleIdx="6" presStyleCnt="8">
        <dgm:presLayoutVars>
          <dgm:bulletEnabled val="1"/>
        </dgm:presLayoutVars>
      </dgm:prSet>
      <dgm:spPr/>
    </dgm:pt>
    <dgm:pt modelId="{2DCB60CE-8C4A-42E4-A76A-768BD54C5B83}" type="pres">
      <dgm:prSet presAssocID="{A3350807-CF7F-4544-A2B3-2B00FDCA722D}" presName="sibTrans" presStyleLbl="sibTrans2D1" presStyleIdx="6" presStyleCnt="7"/>
      <dgm:spPr/>
    </dgm:pt>
    <dgm:pt modelId="{36F1E2CA-3B94-459D-9526-1895544BE8E5}" type="pres">
      <dgm:prSet presAssocID="{EC010466-75B0-4EC3-831B-B0A927C836C4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F4A9F503-2C50-41AD-81AA-30151B4C9581}" type="presOf" srcId="{EC010466-75B0-4EC3-831B-B0A927C836C4}" destId="{36F1E2CA-3B94-459D-9526-1895544BE8E5}" srcOrd="0" destOrd="0" presId="urn:microsoft.com/office/officeart/2005/8/layout/bProcess2"/>
    <dgm:cxn modelId="{BD283006-FAC2-4FF6-B762-95E01FC9E62E}" type="presOf" srcId="{AF4EB5F7-3A2C-4596-BA82-FECA03A788DB}" destId="{CB073122-0984-452A-85A2-2C83E8E60777}" srcOrd="0" destOrd="0" presId="urn:microsoft.com/office/officeart/2005/8/layout/bProcess2"/>
    <dgm:cxn modelId="{46493407-CABC-4997-9E03-C721CA015E67}" type="presOf" srcId="{CF747CE7-7692-4F4A-89C8-593CD3B70EB5}" destId="{CCE4A358-7A0F-481B-8909-66A72B0B5F45}" srcOrd="0" destOrd="0" presId="urn:microsoft.com/office/officeart/2005/8/layout/bProcess2"/>
    <dgm:cxn modelId="{F3052D10-5A7A-4086-B1F1-CB8967E3D30F}" type="presOf" srcId="{520782F3-EC09-42CB-877D-3E839C9EB939}" destId="{6C286AE9-7F23-4023-A125-E61117103958}" srcOrd="0" destOrd="0" presId="urn:microsoft.com/office/officeart/2005/8/layout/bProcess2"/>
    <dgm:cxn modelId="{077B3E14-1B48-4B51-A52D-B7BEE4FB1D3D}" type="presOf" srcId="{06AB3B62-A9C0-4196-A7DB-F91A0CB1DD5B}" destId="{7888CC41-63F3-4605-949D-D16E15386580}" srcOrd="0" destOrd="0" presId="urn:microsoft.com/office/officeart/2005/8/layout/bProcess2"/>
    <dgm:cxn modelId="{362FB916-DAA3-4B49-BE6D-B0D62302F92D}" type="presOf" srcId="{425FEF89-3978-4FDB-8565-8A6BA4E77CF1}" destId="{F2147A5C-2534-4DDB-8F89-C3BF1D07758C}" srcOrd="0" destOrd="0" presId="urn:microsoft.com/office/officeart/2005/8/layout/bProcess2"/>
    <dgm:cxn modelId="{058B961F-590F-4CDC-86F9-0A98CB7B5F13}" type="presOf" srcId="{137BC4BC-16C0-4034-A594-CEF5F9961EE0}" destId="{A7D9688D-3EB8-4173-A8A9-C038A873EB24}" srcOrd="0" destOrd="0" presId="urn:microsoft.com/office/officeart/2005/8/layout/bProcess2"/>
    <dgm:cxn modelId="{E59F7323-0E7F-4208-AED1-6588563C2F12}" type="presOf" srcId="{EAB1B808-FDD6-49E6-B8A1-63B4102DCF15}" destId="{B0C270AF-390F-4957-9174-35AF4C66D4B7}" srcOrd="0" destOrd="0" presId="urn:microsoft.com/office/officeart/2005/8/layout/bProcess2"/>
    <dgm:cxn modelId="{6D1D3A2F-E9CB-4677-A1D4-E952F414607C}" srcId="{1A16F65C-20F8-4E03-8B72-1B55993363F7}" destId="{EC010466-75B0-4EC3-831B-B0A927C836C4}" srcOrd="7" destOrd="0" parTransId="{FA0C6034-DA35-4066-9C9B-DC3FAEDC5BAE}" sibTransId="{33E44A5E-EDF2-47C1-97C3-925FBFF291E0}"/>
    <dgm:cxn modelId="{5CB23E65-607B-465C-9D3A-0B146F8D7003}" srcId="{1A16F65C-20F8-4E03-8B72-1B55993363F7}" destId="{CF747CE7-7692-4F4A-89C8-593CD3B70EB5}" srcOrd="3" destOrd="0" parTransId="{61BF0B1C-9C67-4138-A4A9-C055F5466994}" sibTransId="{AF4EB5F7-3A2C-4596-BA82-FECA03A788DB}"/>
    <dgm:cxn modelId="{5F65F887-89A3-41F9-B58E-36723EE8A274}" srcId="{1A16F65C-20F8-4E03-8B72-1B55993363F7}" destId="{95C88059-23A4-4D10-ACD7-8678E5EAA10C}" srcOrd="4" destOrd="0" parTransId="{1D07E851-FFB8-4400-A9C7-924A776321B2}" sibTransId="{C8B203DB-4175-4A42-8118-767CC497A5CB}"/>
    <dgm:cxn modelId="{0ACCE2A5-EA69-436B-9419-23914C76A204}" srcId="{1A16F65C-20F8-4E03-8B72-1B55993363F7}" destId="{23DE2C07-EE61-4898-92CD-BC2B76D8C5D4}" srcOrd="2" destOrd="0" parTransId="{F27F6C13-76B8-485C-9B49-89F6F9BC5788}" sibTransId="{EAB1B808-FDD6-49E6-B8A1-63B4102DCF15}"/>
    <dgm:cxn modelId="{682DAEA7-ACC8-4BAC-B702-DF5925A07427}" type="presOf" srcId="{770CE3FB-1F68-4B24-AA25-BA2B6A52D7DF}" destId="{D127810D-A99F-450E-BF22-4596E1B7CB9D}" srcOrd="0" destOrd="0" presId="urn:microsoft.com/office/officeart/2005/8/layout/bProcess2"/>
    <dgm:cxn modelId="{6F745BB8-E445-4118-8D4D-E1508D8D96E2}" type="presOf" srcId="{1A16F65C-20F8-4E03-8B72-1B55993363F7}" destId="{DEC62A85-E4B5-4F87-B7B8-D0A83E5C56A7}" srcOrd="0" destOrd="0" presId="urn:microsoft.com/office/officeart/2005/8/layout/bProcess2"/>
    <dgm:cxn modelId="{BC7C85B8-D344-4D09-93B4-E65F4F6C121C}" type="presOf" srcId="{A3350807-CF7F-4544-A2B3-2B00FDCA722D}" destId="{2DCB60CE-8C4A-42E4-A76A-768BD54C5B83}" srcOrd="0" destOrd="0" presId="urn:microsoft.com/office/officeart/2005/8/layout/bProcess2"/>
    <dgm:cxn modelId="{EC06CCBF-3C51-4233-A0B8-24A55A2F5E36}" type="presOf" srcId="{23DE2C07-EE61-4898-92CD-BC2B76D8C5D4}" destId="{03DA1EB7-228D-4589-9D6F-CF5D27BF1E83}" srcOrd="0" destOrd="0" presId="urn:microsoft.com/office/officeart/2005/8/layout/bProcess2"/>
    <dgm:cxn modelId="{ADF444C7-AADE-465E-A6F1-7B7AED1A3981}" type="presOf" srcId="{95C88059-23A4-4D10-ACD7-8678E5EAA10C}" destId="{2B1A42A7-2C7E-4671-B476-AEFFDE0DD110}" srcOrd="0" destOrd="0" presId="urn:microsoft.com/office/officeart/2005/8/layout/bProcess2"/>
    <dgm:cxn modelId="{9DB46FD6-A60B-49C5-A7DE-16EF6310FEE2}" type="presOf" srcId="{C8B203DB-4175-4A42-8118-767CC497A5CB}" destId="{08DD9776-161A-478F-9BD1-FF62AC1059E9}" srcOrd="0" destOrd="0" presId="urn:microsoft.com/office/officeart/2005/8/layout/bProcess2"/>
    <dgm:cxn modelId="{70BED7D8-E9FB-4C4F-A25F-7FC727AF5338}" srcId="{1A16F65C-20F8-4E03-8B72-1B55993363F7}" destId="{D132351F-1E4F-46E2-8519-97A24454F1CA}" srcOrd="1" destOrd="0" parTransId="{AF9A1AEC-B8A5-48F7-AB1B-18A74BFCA365}" sibTransId="{520782F3-EC09-42CB-877D-3E839C9EB939}"/>
    <dgm:cxn modelId="{85BD25E1-9E13-478C-AF42-80DFB9FAE711}" type="presOf" srcId="{D132351F-1E4F-46E2-8519-97A24454F1CA}" destId="{BE98A85A-400E-438D-B344-A3D37AB347FB}" srcOrd="0" destOrd="0" presId="urn:microsoft.com/office/officeart/2005/8/layout/bProcess2"/>
    <dgm:cxn modelId="{3B0712E3-0AE5-49D6-AFF7-C899E2B23CED}" srcId="{1A16F65C-20F8-4E03-8B72-1B55993363F7}" destId="{137BC4BC-16C0-4034-A594-CEF5F9961EE0}" srcOrd="5" destOrd="0" parTransId="{68DD5CD2-0328-49BF-A2E5-80AE680B7E56}" sibTransId="{28A2C032-F600-4061-AAA0-D043388D99A0}"/>
    <dgm:cxn modelId="{7641CBE7-C9F3-4AE5-B600-92F0200FFA04}" srcId="{1A16F65C-20F8-4E03-8B72-1B55993363F7}" destId="{770CE3FB-1F68-4B24-AA25-BA2B6A52D7DF}" srcOrd="0" destOrd="0" parTransId="{95B4A451-C99B-4E4F-BFCA-99C719484E38}" sibTransId="{06AB3B62-A9C0-4196-A7DB-F91A0CB1DD5B}"/>
    <dgm:cxn modelId="{26F55DEA-A474-4B69-B630-54239A608FC1}" type="presOf" srcId="{28A2C032-F600-4061-AAA0-D043388D99A0}" destId="{BAA133CB-3504-4F5B-B2A1-4DB5DDD104DC}" srcOrd="0" destOrd="0" presId="urn:microsoft.com/office/officeart/2005/8/layout/bProcess2"/>
    <dgm:cxn modelId="{88B952F9-450B-4D21-9790-E09D9FAC8D7D}" srcId="{1A16F65C-20F8-4E03-8B72-1B55993363F7}" destId="{425FEF89-3978-4FDB-8565-8A6BA4E77CF1}" srcOrd="6" destOrd="0" parTransId="{5082FDD5-5F32-4751-8E5D-BA82F5510FD7}" sibTransId="{A3350807-CF7F-4544-A2B3-2B00FDCA722D}"/>
    <dgm:cxn modelId="{CBD41E6F-65B6-46A4-847F-1FEAAA9E4690}" type="presParOf" srcId="{DEC62A85-E4B5-4F87-B7B8-D0A83E5C56A7}" destId="{D127810D-A99F-450E-BF22-4596E1B7CB9D}" srcOrd="0" destOrd="0" presId="urn:microsoft.com/office/officeart/2005/8/layout/bProcess2"/>
    <dgm:cxn modelId="{AF16F0D2-F0B6-436B-AD0F-210B66D50E1E}" type="presParOf" srcId="{DEC62A85-E4B5-4F87-B7B8-D0A83E5C56A7}" destId="{7888CC41-63F3-4605-949D-D16E15386580}" srcOrd="1" destOrd="0" presId="urn:microsoft.com/office/officeart/2005/8/layout/bProcess2"/>
    <dgm:cxn modelId="{4FA4692F-EF7D-45BF-8822-8B184B3524C4}" type="presParOf" srcId="{DEC62A85-E4B5-4F87-B7B8-D0A83E5C56A7}" destId="{4A19EE7D-F44F-447D-B972-C4AEBC88C952}" srcOrd="2" destOrd="0" presId="urn:microsoft.com/office/officeart/2005/8/layout/bProcess2"/>
    <dgm:cxn modelId="{772B8D08-7F37-4B8D-B267-0F0E7686DABA}" type="presParOf" srcId="{4A19EE7D-F44F-447D-B972-C4AEBC88C952}" destId="{FF46E279-8C20-4833-81CF-40BDC8828AD5}" srcOrd="0" destOrd="0" presId="urn:microsoft.com/office/officeart/2005/8/layout/bProcess2"/>
    <dgm:cxn modelId="{6630214A-EBAF-45B4-9EB9-09413C3BFB26}" type="presParOf" srcId="{4A19EE7D-F44F-447D-B972-C4AEBC88C952}" destId="{BE98A85A-400E-438D-B344-A3D37AB347FB}" srcOrd="1" destOrd="0" presId="urn:microsoft.com/office/officeart/2005/8/layout/bProcess2"/>
    <dgm:cxn modelId="{ACA5BF84-81B7-46ED-BB51-507A675B7C8B}" type="presParOf" srcId="{DEC62A85-E4B5-4F87-B7B8-D0A83E5C56A7}" destId="{6C286AE9-7F23-4023-A125-E61117103958}" srcOrd="3" destOrd="0" presId="urn:microsoft.com/office/officeart/2005/8/layout/bProcess2"/>
    <dgm:cxn modelId="{4FA29190-FEB6-45BC-82F8-D007307B4406}" type="presParOf" srcId="{DEC62A85-E4B5-4F87-B7B8-D0A83E5C56A7}" destId="{DE8F3F23-FBFA-4D5C-9B2E-5ECA3E17DC6A}" srcOrd="4" destOrd="0" presId="urn:microsoft.com/office/officeart/2005/8/layout/bProcess2"/>
    <dgm:cxn modelId="{AF74673D-382C-4220-B74C-80B946F33248}" type="presParOf" srcId="{DE8F3F23-FBFA-4D5C-9B2E-5ECA3E17DC6A}" destId="{DE8EB9CE-D388-4613-9F7E-4E70D862A3FB}" srcOrd="0" destOrd="0" presId="urn:microsoft.com/office/officeart/2005/8/layout/bProcess2"/>
    <dgm:cxn modelId="{D1B72192-2295-43EB-BD7F-97C5C82A94AE}" type="presParOf" srcId="{DE8F3F23-FBFA-4D5C-9B2E-5ECA3E17DC6A}" destId="{03DA1EB7-228D-4589-9D6F-CF5D27BF1E83}" srcOrd="1" destOrd="0" presId="urn:microsoft.com/office/officeart/2005/8/layout/bProcess2"/>
    <dgm:cxn modelId="{9B4EE54D-D95E-4006-B77E-54D1114819D8}" type="presParOf" srcId="{DEC62A85-E4B5-4F87-B7B8-D0A83E5C56A7}" destId="{B0C270AF-390F-4957-9174-35AF4C66D4B7}" srcOrd="5" destOrd="0" presId="urn:microsoft.com/office/officeart/2005/8/layout/bProcess2"/>
    <dgm:cxn modelId="{9578ED37-87E3-4A61-A044-FB10C3F01F23}" type="presParOf" srcId="{DEC62A85-E4B5-4F87-B7B8-D0A83E5C56A7}" destId="{41F96F35-59DD-488D-B3AD-CE4D45A37D13}" srcOrd="6" destOrd="0" presId="urn:microsoft.com/office/officeart/2005/8/layout/bProcess2"/>
    <dgm:cxn modelId="{21457EC6-9ED4-4914-9B49-56C5982537C0}" type="presParOf" srcId="{41F96F35-59DD-488D-B3AD-CE4D45A37D13}" destId="{09DF5003-7247-415D-8C22-CE98C929FA13}" srcOrd="0" destOrd="0" presId="urn:microsoft.com/office/officeart/2005/8/layout/bProcess2"/>
    <dgm:cxn modelId="{202B4BD9-2980-4E7B-827A-B6EEBCCA0961}" type="presParOf" srcId="{41F96F35-59DD-488D-B3AD-CE4D45A37D13}" destId="{CCE4A358-7A0F-481B-8909-66A72B0B5F45}" srcOrd="1" destOrd="0" presId="urn:microsoft.com/office/officeart/2005/8/layout/bProcess2"/>
    <dgm:cxn modelId="{7B9FFC4D-0EE7-4FD2-9875-B246199BF730}" type="presParOf" srcId="{DEC62A85-E4B5-4F87-B7B8-D0A83E5C56A7}" destId="{CB073122-0984-452A-85A2-2C83E8E60777}" srcOrd="7" destOrd="0" presId="urn:microsoft.com/office/officeart/2005/8/layout/bProcess2"/>
    <dgm:cxn modelId="{F1E39298-3D4D-40D7-916B-5C44208E53B0}" type="presParOf" srcId="{DEC62A85-E4B5-4F87-B7B8-D0A83E5C56A7}" destId="{D986FECB-B302-46D9-9E27-E1092252D796}" srcOrd="8" destOrd="0" presId="urn:microsoft.com/office/officeart/2005/8/layout/bProcess2"/>
    <dgm:cxn modelId="{94124BC6-2E34-4B64-B997-C635D4B6FF2F}" type="presParOf" srcId="{D986FECB-B302-46D9-9E27-E1092252D796}" destId="{09BDD5C2-8C23-41A0-AADA-772D98D36DFD}" srcOrd="0" destOrd="0" presId="urn:microsoft.com/office/officeart/2005/8/layout/bProcess2"/>
    <dgm:cxn modelId="{FB8D63FC-627F-4739-81C6-878B7C365DD3}" type="presParOf" srcId="{D986FECB-B302-46D9-9E27-E1092252D796}" destId="{2B1A42A7-2C7E-4671-B476-AEFFDE0DD110}" srcOrd="1" destOrd="0" presId="urn:microsoft.com/office/officeart/2005/8/layout/bProcess2"/>
    <dgm:cxn modelId="{5642962D-7CCD-4C48-B6DB-542666EBFB23}" type="presParOf" srcId="{DEC62A85-E4B5-4F87-B7B8-D0A83E5C56A7}" destId="{08DD9776-161A-478F-9BD1-FF62AC1059E9}" srcOrd="9" destOrd="0" presId="urn:microsoft.com/office/officeart/2005/8/layout/bProcess2"/>
    <dgm:cxn modelId="{D5ABEB59-EDD2-4936-A167-4B599067CB11}" type="presParOf" srcId="{DEC62A85-E4B5-4F87-B7B8-D0A83E5C56A7}" destId="{5EA80375-57D8-4FEB-8F9B-51BAE42DD913}" srcOrd="10" destOrd="0" presId="urn:microsoft.com/office/officeart/2005/8/layout/bProcess2"/>
    <dgm:cxn modelId="{19881FF6-BE60-44E0-81CE-2D5ECF02CF22}" type="presParOf" srcId="{5EA80375-57D8-4FEB-8F9B-51BAE42DD913}" destId="{4E41C148-1DAB-456C-B296-668EB5AC29A5}" srcOrd="0" destOrd="0" presId="urn:microsoft.com/office/officeart/2005/8/layout/bProcess2"/>
    <dgm:cxn modelId="{57A64226-0538-4698-AF8E-6BB950A349A1}" type="presParOf" srcId="{5EA80375-57D8-4FEB-8F9B-51BAE42DD913}" destId="{A7D9688D-3EB8-4173-A8A9-C038A873EB24}" srcOrd="1" destOrd="0" presId="urn:microsoft.com/office/officeart/2005/8/layout/bProcess2"/>
    <dgm:cxn modelId="{A68F46BF-41C4-4658-975D-B2A02F58EE18}" type="presParOf" srcId="{DEC62A85-E4B5-4F87-B7B8-D0A83E5C56A7}" destId="{BAA133CB-3504-4F5B-B2A1-4DB5DDD104DC}" srcOrd="11" destOrd="0" presId="urn:microsoft.com/office/officeart/2005/8/layout/bProcess2"/>
    <dgm:cxn modelId="{1CA851D3-A3D1-41A9-8A17-5C73A1580075}" type="presParOf" srcId="{DEC62A85-E4B5-4F87-B7B8-D0A83E5C56A7}" destId="{F3D24A3E-B0A7-4340-9C12-D041764B0520}" srcOrd="12" destOrd="0" presId="urn:microsoft.com/office/officeart/2005/8/layout/bProcess2"/>
    <dgm:cxn modelId="{388D23F1-C293-47B8-A015-F49BBC88ABA1}" type="presParOf" srcId="{F3D24A3E-B0A7-4340-9C12-D041764B0520}" destId="{2E039884-EDE4-42EE-9FE1-32F404448640}" srcOrd="0" destOrd="0" presId="urn:microsoft.com/office/officeart/2005/8/layout/bProcess2"/>
    <dgm:cxn modelId="{0B529B1C-2172-45DD-8230-A20F2A1AC924}" type="presParOf" srcId="{F3D24A3E-B0A7-4340-9C12-D041764B0520}" destId="{F2147A5C-2534-4DDB-8F89-C3BF1D07758C}" srcOrd="1" destOrd="0" presId="urn:microsoft.com/office/officeart/2005/8/layout/bProcess2"/>
    <dgm:cxn modelId="{5F4E4EE3-A816-426A-B7EA-ECAAC4BE3007}" type="presParOf" srcId="{DEC62A85-E4B5-4F87-B7B8-D0A83E5C56A7}" destId="{2DCB60CE-8C4A-42E4-A76A-768BD54C5B83}" srcOrd="13" destOrd="0" presId="urn:microsoft.com/office/officeart/2005/8/layout/bProcess2"/>
    <dgm:cxn modelId="{1A1330DD-5CD6-4015-8E2E-6503CF12E90D}" type="presParOf" srcId="{DEC62A85-E4B5-4F87-B7B8-D0A83E5C56A7}" destId="{36F1E2CA-3B94-459D-9526-1895544BE8E5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EFD82-8D2A-4D0B-883E-8A8A11B66EB9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accent1_2" csCatId="accent1" phldr="1"/>
      <dgm:spPr/>
    </dgm:pt>
    <dgm:pt modelId="{EE223163-711D-433D-93F2-B26D30A71D35}">
      <dgm:prSet phldrT="[Text]"/>
      <dgm:spPr/>
      <dgm:t>
        <a:bodyPr/>
        <a:lstStyle/>
        <a:p>
          <a:r>
            <a:rPr lang="en-IN" dirty="0"/>
            <a:t>Administrator Login</a:t>
          </a:r>
        </a:p>
      </dgm:t>
    </dgm:pt>
    <dgm:pt modelId="{DF342FBB-E58C-4376-A161-6D5F807BC971}" type="parTrans" cxnId="{6BF34736-79F0-43E7-A601-3D50ACA64E38}">
      <dgm:prSet/>
      <dgm:spPr/>
      <dgm:t>
        <a:bodyPr/>
        <a:lstStyle/>
        <a:p>
          <a:endParaRPr lang="en-IN"/>
        </a:p>
      </dgm:t>
    </dgm:pt>
    <dgm:pt modelId="{AA7B71C8-9043-47D2-9582-44425E11CB63}" type="sibTrans" cxnId="{6BF34736-79F0-43E7-A601-3D50ACA64E3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97461ED5-83E6-4E94-AAC3-47E8B4155288}">
      <dgm:prSet phldrT="[Text]"/>
      <dgm:spPr/>
      <dgm:t>
        <a:bodyPr/>
        <a:lstStyle/>
        <a:p>
          <a:r>
            <a:rPr lang="en-IN" dirty="0"/>
            <a:t>View Products</a:t>
          </a:r>
        </a:p>
      </dgm:t>
    </dgm:pt>
    <dgm:pt modelId="{B6147ACD-3F39-45B5-978B-428FEC6A145A}" type="parTrans" cxnId="{99FE5879-129E-4DDF-9069-59D279A65CAB}">
      <dgm:prSet/>
      <dgm:spPr/>
      <dgm:t>
        <a:bodyPr/>
        <a:lstStyle/>
        <a:p>
          <a:endParaRPr lang="en-IN"/>
        </a:p>
      </dgm:t>
    </dgm:pt>
    <dgm:pt modelId="{856CF33A-8D15-4713-9128-B70BF6750F6D}" type="sibTrans" cxnId="{99FE5879-129E-4DDF-9069-59D279A65CA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0F98ED14-6A97-4724-B9BD-51F8D6AB0B63}">
      <dgm:prSet phldrT="[Text]"/>
      <dgm:spPr/>
      <dgm:t>
        <a:bodyPr/>
        <a:lstStyle/>
        <a:p>
          <a:r>
            <a:rPr lang="en-IN" dirty="0"/>
            <a:t>Add Products</a:t>
          </a:r>
        </a:p>
      </dgm:t>
    </dgm:pt>
    <dgm:pt modelId="{0BC436D2-2D37-4917-9EF8-03199FB55519}" type="parTrans" cxnId="{5BC84469-18E5-4437-AC1E-D3D627F3527A}">
      <dgm:prSet/>
      <dgm:spPr/>
      <dgm:t>
        <a:bodyPr/>
        <a:lstStyle/>
        <a:p>
          <a:endParaRPr lang="en-IN"/>
        </a:p>
      </dgm:t>
    </dgm:pt>
    <dgm:pt modelId="{5B3B4B89-2E5C-4A10-BAF3-373C8894230C}" type="sibTrans" cxnId="{5BC84469-18E5-4437-AC1E-D3D627F3527A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B2AEDAB4-30DE-4866-A71B-F00473915132}">
      <dgm:prSet phldrT="[Text]"/>
      <dgm:spPr/>
      <dgm:t>
        <a:bodyPr/>
        <a:lstStyle/>
        <a:p>
          <a:r>
            <a:rPr lang="en-IN" dirty="0"/>
            <a:t>Export Booking Details</a:t>
          </a:r>
        </a:p>
      </dgm:t>
    </dgm:pt>
    <dgm:pt modelId="{89D34706-9779-48A9-9149-35CB9BF28974}" type="parTrans" cxnId="{6149A97F-C13A-4CAC-9DF6-1C29F86C82C5}">
      <dgm:prSet/>
      <dgm:spPr/>
      <dgm:t>
        <a:bodyPr/>
        <a:lstStyle/>
        <a:p>
          <a:endParaRPr lang="en-IN"/>
        </a:p>
      </dgm:t>
    </dgm:pt>
    <dgm:pt modelId="{681670FE-F94D-4730-B8F3-93A032D193E9}" type="sibTrans" cxnId="{6149A97F-C13A-4CAC-9DF6-1C29F86C82C5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13FD88F9-2F5C-4C95-B69E-B8C218615CD4}" type="pres">
      <dgm:prSet presAssocID="{016EFD82-8D2A-4D0B-883E-8A8A11B66EB9}" presName="Name0" presStyleCnt="0">
        <dgm:presLayoutVars>
          <dgm:chMax val="7"/>
          <dgm:chPref val="7"/>
          <dgm:dir/>
        </dgm:presLayoutVars>
      </dgm:prSet>
      <dgm:spPr/>
    </dgm:pt>
    <dgm:pt modelId="{75B4ED07-A31A-4FB5-BD94-41104289F65C}" type="pres">
      <dgm:prSet presAssocID="{016EFD82-8D2A-4D0B-883E-8A8A11B66EB9}" presName="dot1" presStyleLbl="alignNode1" presStyleIdx="0" presStyleCnt="13"/>
      <dgm:spPr/>
    </dgm:pt>
    <dgm:pt modelId="{ED2CF1EE-77B9-49FE-97E8-986D6B9F70FC}" type="pres">
      <dgm:prSet presAssocID="{016EFD82-8D2A-4D0B-883E-8A8A11B66EB9}" presName="dot2" presStyleLbl="alignNode1" presStyleIdx="1" presStyleCnt="13"/>
      <dgm:spPr/>
    </dgm:pt>
    <dgm:pt modelId="{C634C90B-384D-43C2-A42F-C134C6761726}" type="pres">
      <dgm:prSet presAssocID="{016EFD82-8D2A-4D0B-883E-8A8A11B66EB9}" presName="dot3" presStyleLbl="alignNode1" presStyleIdx="2" presStyleCnt="13"/>
      <dgm:spPr/>
    </dgm:pt>
    <dgm:pt modelId="{55D27B72-6C88-4FDF-B46B-DF8388332E5C}" type="pres">
      <dgm:prSet presAssocID="{016EFD82-8D2A-4D0B-883E-8A8A11B66EB9}" presName="dot4" presStyleLbl="alignNode1" presStyleIdx="3" presStyleCnt="13"/>
      <dgm:spPr/>
    </dgm:pt>
    <dgm:pt modelId="{4DAFDF29-7E8B-4822-AE98-B7EF15ABC884}" type="pres">
      <dgm:prSet presAssocID="{016EFD82-8D2A-4D0B-883E-8A8A11B66EB9}" presName="dot5" presStyleLbl="alignNode1" presStyleIdx="4" presStyleCnt="13"/>
      <dgm:spPr/>
    </dgm:pt>
    <dgm:pt modelId="{D6871777-9140-4E1B-B9EA-95584A463CC0}" type="pres">
      <dgm:prSet presAssocID="{016EFD82-8D2A-4D0B-883E-8A8A11B66EB9}" presName="dot6" presStyleLbl="alignNode1" presStyleIdx="5" presStyleCnt="13"/>
      <dgm:spPr/>
    </dgm:pt>
    <dgm:pt modelId="{69D01EA1-E09A-4C25-8D4C-25CC0E5A8C1A}" type="pres">
      <dgm:prSet presAssocID="{016EFD82-8D2A-4D0B-883E-8A8A11B66EB9}" presName="dotArrow1" presStyleLbl="alignNode1" presStyleIdx="6" presStyleCnt="13"/>
      <dgm:spPr/>
    </dgm:pt>
    <dgm:pt modelId="{F7DF2635-AA48-43BA-805D-5D5EB260BBF7}" type="pres">
      <dgm:prSet presAssocID="{016EFD82-8D2A-4D0B-883E-8A8A11B66EB9}" presName="dotArrow2" presStyleLbl="alignNode1" presStyleIdx="7" presStyleCnt="13"/>
      <dgm:spPr/>
    </dgm:pt>
    <dgm:pt modelId="{246AC9B2-97C1-4A35-B97B-40880C005123}" type="pres">
      <dgm:prSet presAssocID="{016EFD82-8D2A-4D0B-883E-8A8A11B66EB9}" presName="dotArrow3" presStyleLbl="alignNode1" presStyleIdx="8" presStyleCnt="13"/>
      <dgm:spPr/>
    </dgm:pt>
    <dgm:pt modelId="{8DD87A28-A302-4CF2-91BC-45824B7CC3D1}" type="pres">
      <dgm:prSet presAssocID="{016EFD82-8D2A-4D0B-883E-8A8A11B66EB9}" presName="dotArrow4" presStyleLbl="alignNode1" presStyleIdx="9" presStyleCnt="13"/>
      <dgm:spPr/>
    </dgm:pt>
    <dgm:pt modelId="{3D6085F1-921F-4215-9ECE-015DBD844530}" type="pres">
      <dgm:prSet presAssocID="{016EFD82-8D2A-4D0B-883E-8A8A11B66EB9}" presName="dotArrow5" presStyleLbl="alignNode1" presStyleIdx="10" presStyleCnt="13"/>
      <dgm:spPr/>
    </dgm:pt>
    <dgm:pt modelId="{24307D7C-BA4E-4CD3-AC8F-6E71C17AF7AE}" type="pres">
      <dgm:prSet presAssocID="{016EFD82-8D2A-4D0B-883E-8A8A11B66EB9}" presName="dotArrow6" presStyleLbl="alignNode1" presStyleIdx="11" presStyleCnt="13"/>
      <dgm:spPr/>
    </dgm:pt>
    <dgm:pt modelId="{55120AA5-6201-4194-8697-6BEBF333182D}" type="pres">
      <dgm:prSet presAssocID="{016EFD82-8D2A-4D0B-883E-8A8A11B66EB9}" presName="dotArrow7" presStyleLbl="alignNode1" presStyleIdx="12" presStyleCnt="13"/>
      <dgm:spPr/>
    </dgm:pt>
    <dgm:pt modelId="{928E360A-9DF1-478B-8451-F4593934A375}" type="pres">
      <dgm:prSet presAssocID="{EE223163-711D-433D-93F2-B26D30A71D35}" presName="parTx1" presStyleLbl="node1" presStyleIdx="0" presStyleCnt="4"/>
      <dgm:spPr/>
    </dgm:pt>
    <dgm:pt modelId="{0EF5A88D-3268-47FA-9398-C4F499C90554}" type="pres">
      <dgm:prSet presAssocID="{AA7B71C8-9043-47D2-9582-44425E11CB63}" presName="picture1" presStyleCnt="0"/>
      <dgm:spPr/>
    </dgm:pt>
    <dgm:pt modelId="{1A52DD88-4EB4-42C7-9D6A-E4F0897CF94E}" type="pres">
      <dgm:prSet presAssocID="{AA7B71C8-9043-47D2-9582-44425E11CB63}" presName="imageRepeatNode" presStyleLbl="fgImgPlace1" presStyleIdx="0" presStyleCnt="4"/>
      <dgm:spPr/>
    </dgm:pt>
    <dgm:pt modelId="{734F1442-F301-49CC-AC55-EFDC8EB4F968}" type="pres">
      <dgm:prSet presAssocID="{97461ED5-83E6-4E94-AAC3-47E8B4155288}" presName="parTx2" presStyleLbl="node1" presStyleIdx="1" presStyleCnt="4"/>
      <dgm:spPr/>
    </dgm:pt>
    <dgm:pt modelId="{0FABD805-7A8B-435E-B8A5-E9964748CB6F}" type="pres">
      <dgm:prSet presAssocID="{856CF33A-8D15-4713-9128-B70BF6750F6D}" presName="picture2" presStyleCnt="0"/>
      <dgm:spPr/>
    </dgm:pt>
    <dgm:pt modelId="{1E77E2C4-367B-4897-860C-86C65A1729EA}" type="pres">
      <dgm:prSet presAssocID="{856CF33A-8D15-4713-9128-B70BF6750F6D}" presName="imageRepeatNode" presStyleLbl="fgImgPlace1" presStyleIdx="1" presStyleCnt="4"/>
      <dgm:spPr/>
    </dgm:pt>
    <dgm:pt modelId="{BD46834F-9826-4333-AF64-271C2AD39A77}" type="pres">
      <dgm:prSet presAssocID="{0F98ED14-6A97-4724-B9BD-51F8D6AB0B63}" presName="parTx3" presStyleLbl="node1" presStyleIdx="2" presStyleCnt="4"/>
      <dgm:spPr/>
    </dgm:pt>
    <dgm:pt modelId="{3231ECE9-61DE-414E-990F-F5826B9921FF}" type="pres">
      <dgm:prSet presAssocID="{5B3B4B89-2E5C-4A10-BAF3-373C8894230C}" presName="picture3" presStyleCnt="0"/>
      <dgm:spPr/>
    </dgm:pt>
    <dgm:pt modelId="{330ADD9F-C5A3-4D1F-A77C-0FB93A4AE5BE}" type="pres">
      <dgm:prSet presAssocID="{5B3B4B89-2E5C-4A10-BAF3-373C8894230C}" presName="imageRepeatNode" presStyleLbl="fgImgPlace1" presStyleIdx="2" presStyleCnt="4"/>
      <dgm:spPr/>
    </dgm:pt>
    <dgm:pt modelId="{4940C7C0-8CD9-4846-A5E4-66359A8328F0}" type="pres">
      <dgm:prSet presAssocID="{B2AEDAB4-30DE-4866-A71B-F00473915132}" presName="parTx4" presStyleLbl="node1" presStyleIdx="3" presStyleCnt="4"/>
      <dgm:spPr/>
    </dgm:pt>
    <dgm:pt modelId="{EFFD0319-90EC-4DB6-8D5F-CBC634D80A9E}" type="pres">
      <dgm:prSet presAssocID="{681670FE-F94D-4730-B8F3-93A032D193E9}" presName="picture4" presStyleCnt="0"/>
      <dgm:spPr/>
    </dgm:pt>
    <dgm:pt modelId="{10916756-431C-463B-B800-1333009AA3B9}" type="pres">
      <dgm:prSet presAssocID="{681670FE-F94D-4730-B8F3-93A032D193E9}" presName="imageRepeatNode" presStyleLbl="fgImgPlace1" presStyleIdx="3" presStyleCnt="4"/>
      <dgm:spPr/>
    </dgm:pt>
  </dgm:ptLst>
  <dgm:cxnLst>
    <dgm:cxn modelId="{9DC84E09-2774-4BB8-A301-CAF17E436757}" type="presOf" srcId="{681670FE-F94D-4730-B8F3-93A032D193E9}" destId="{10916756-431C-463B-B800-1333009AA3B9}" srcOrd="0" destOrd="0" presId="urn:microsoft.com/office/officeart/2008/layout/AscendingPictureAccentProcess"/>
    <dgm:cxn modelId="{6BF34736-79F0-43E7-A601-3D50ACA64E38}" srcId="{016EFD82-8D2A-4D0B-883E-8A8A11B66EB9}" destId="{EE223163-711D-433D-93F2-B26D30A71D35}" srcOrd="0" destOrd="0" parTransId="{DF342FBB-E58C-4376-A161-6D5F807BC971}" sibTransId="{AA7B71C8-9043-47D2-9582-44425E11CB63}"/>
    <dgm:cxn modelId="{C91EAF5C-BCE8-42D3-96B3-BCBB28F47E63}" type="presOf" srcId="{0F98ED14-6A97-4724-B9BD-51F8D6AB0B63}" destId="{BD46834F-9826-4333-AF64-271C2AD39A77}" srcOrd="0" destOrd="0" presId="urn:microsoft.com/office/officeart/2008/layout/AscendingPictureAccentProcess"/>
    <dgm:cxn modelId="{0E9D8D46-5087-45B2-B81B-08EACB7F9589}" type="presOf" srcId="{B2AEDAB4-30DE-4866-A71B-F00473915132}" destId="{4940C7C0-8CD9-4846-A5E4-66359A8328F0}" srcOrd="0" destOrd="0" presId="urn:microsoft.com/office/officeart/2008/layout/AscendingPictureAccentProcess"/>
    <dgm:cxn modelId="{5BC84469-18E5-4437-AC1E-D3D627F3527A}" srcId="{016EFD82-8D2A-4D0B-883E-8A8A11B66EB9}" destId="{0F98ED14-6A97-4724-B9BD-51F8D6AB0B63}" srcOrd="2" destOrd="0" parTransId="{0BC436D2-2D37-4917-9EF8-03199FB55519}" sibTransId="{5B3B4B89-2E5C-4A10-BAF3-373C8894230C}"/>
    <dgm:cxn modelId="{1C5D266A-8A41-472E-93A6-1C7DBAE51783}" type="presOf" srcId="{016EFD82-8D2A-4D0B-883E-8A8A11B66EB9}" destId="{13FD88F9-2F5C-4C95-B69E-B8C218615CD4}" srcOrd="0" destOrd="0" presId="urn:microsoft.com/office/officeart/2008/layout/AscendingPictureAccentProcess"/>
    <dgm:cxn modelId="{078E0956-3AE3-407C-A9CD-D6DB755E07FF}" type="presOf" srcId="{5B3B4B89-2E5C-4A10-BAF3-373C8894230C}" destId="{330ADD9F-C5A3-4D1F-A77C-0FB93A4AE5BE}" srcOrd="0" destOrd="0" presId="urn:microsoft.com/office/officeart/2008/layout/AscendingPictureAccentProcess"/>
    <dgm:cxn modelId="{99FE5879-129E-4DDF-9069-59D279A65CAB}" srcId="{016EFD82-8D2A-4D0B-883E-8A8A11B66EB9}" destId="{97461ED5-83E6-4E94-AAC3-47E8B4155288}" srcOrd="1" destOrd="0" parTransId="{B6147ACD-3F39-45B5-978B-428FEC6A145A}" sibTransId="{856CF33A-8D15-4713-9128-B70BF6750F6D}"/>
    <dgm:cxn modelId="{6149A97F-C13A-4CAC-9DF6-1C29F86C82C5}" srcId="{016EFD82-8D2A-4D0B-883E-8A8A11B66EB9}" destId="{B2AEDAB4-30DE-4866-A71B-F00473915132}" srcOrd="3" destOrd="0" parTransId="{89D34706-9779-48A9-9149-35CB9BF28974}" sibTransId="{681670FE-F94D-4730-B8F3-93A032D193E9}"/>
    <dgm:cxn modelId="{27FBDC96-EE3A-4726-A64C-B6EE39B10110}" type="presOf" srcId="{EE223163-711D-433D-93F2-B26D30A71D35}" destId="{928E360A-9DF1-478B-8451-F4593934A375}" srcOrd="0" destOrd="0" presId="urn:microsoft.com/office/officeart/2008/layout/AscendingPictureAccentProcess"/>
    <dgm:cxn modelId="{D832F2B7-4910-4B60-83DF-9FDC93DFE745}" type="presOf" srcId="{856CF33A-8D15-4713-9128-B70BF6750F6D}" destId="{1E77E2C4-367B-4897-860C-86C65A1729EA}" srcOrd="0" destOrd="0" presId="urn:microsoft.com/office/officeart/2008/layout/AscendingPictureAccentProcess"/>
    <dgm:cxn modelId="{E67A7ADF-05AE-474E-9629-85F57FD00293}" type="presOf" srcId="{97461ED5-83E6-4E94-AAC3-47E8B4155288}" destId="{734F1442-F301-49CC-AC55-EFDC8EB4F968}" srcOrd="0" destOrd="0" presId="urn:microsoft.com/office/officeart/2008/layout/AscendingPictureAccentProcess"/>
    <dgm:cxn modelId="{727543F7-031B-47DD-A81C-27B330D9CEBD}" type="presOf" srcId="{AA7B71C8-9043-47D2-9582-44425E11CB63}" destId="{1A52DD88-4EB4-42C7-9D6A-E4F0897CF94E}" srcOrd="0" destOrd="0" presId="urn:microsoft.com/office/officeart/2008/layout/AscendingPictureAccentProcess"/>
    <dgm:cxn modelId="{3B875535-A819-4D2B-B672-7A036A6C3238}" type="presParOf" srcId="{13FD88F9-2F5C-4C95-B69E-B8C218615CD4}" destId="{75B4ED07-A31A-4FB5-BD94-41104289F65C}" srcOrd="0" destOrd="0" presId="urn:microsoft.com/office/officeart/2008/layout/AscendingPictureAccentProcess"/>
    <dgm:cxn modelId="{4A649ED0-DEAE-45CC-9220-81DA09E1E301}" type="presParOf" srcId="{13FD88F9-2F5C-4C95-B69E-B8C218615CD4}" destId="{ED2CF1EE-77B9-49FE-97E8-986D6B9F70FC}" srcOrd="1" destOrd="0" presId="urn:microsoft.com/office/officeart/2008/layout/AscendingPictureAccentProcess"/>
    <dgm:cxn modelId="{793B8478-2FB6-4302-9C2E-0FB03FE89855}" type="presParOf" srcId="{13FD88F9-2F5C-4C95-B69E-B8C218615CD4}" destId="{C634C90B-384D-43C2-A42F-C134C6761726}" srcOrd="2" destOrd="0" presId="urn:microsoft.com/office/officeart/2008/layout/AscendingPictureAccentProcess"/>
    <dgm:cxn modelId="{CFF1DE49-4AB7-4674-9FC0-745C0636F276}" type="presParOf" srcId="{13FD88F9-2F5C-4C95-B69E-B8C218615CD4}" destId="{55D27B72-6C88-4FDF-B46B-DF8388332E5C}" srcOrd="3" destOrd="0" presId="urn:microsoft.com/office/officeart/2008/layout/AscendingPictureAccentProcess"/>
    <dgm:cxn modelId="{555D07CE-E9A2-4A5D-95EE-71F5C9DA7411}" type="presParOf" srcId="{13FD88F9-2F5C-4C95-B69E-B8C218615CD4}" destId="{4DAFDF29-7E8B-4822-AE98-B7EF15ABC884}" srcOrd="4" destOrd="0" presId="urn:microsoft.com/office/officeart/2008/layout/AscendingPictureAccentProcess"/>
    <dgm:cxn modelId="{523AFEB4-477C-49E5-AA13-FB671DA52126}" type="presParOf" srcId="{13FD88F9-2F5C-4C95-B69E-B8C218615CD4}" destId="{D6871777-9140-4E1B-B9EA-95584A463CC0}" srcOrd="5" destOrd="0" presId="urn:microsoft.com/office/officeart/2008/layout/AscendingPictureAccentProcess"/>
    <dgm:cxn modelId="{03A1A93B-B685-4C7D-91F3-DF852D19B75B}" type="presParOf" srcId="{13FD88F9-2F5C-4C95-B69E-B8C218615CD4}" destId="{69D01EA1-E09A-4C25-8D4C-25CC0E5A8C1A}" srcOrd="6" destOrd="0" presId="urn:microsoft.com/office/officeart/2008/layout/AscendingPictureAccentProcess"/>
    <dgm:cxn modelId="{14ADDBB6-555F-496A-98DB-23D7806B7602}" type="presParOf" srcId="{13FD88F9-2F5C-4C95-B69E-B8C218615CD4}" destId="{F7DF2635-AA48-43BA-805D-5D5EB260BBF7}" srcOrd="7" destOrd="0" presId="urn:microsoft.com/office/officeart/2008/layout/AscendingPictureAccentProcess"/>
    <dgm:cxn modelId="{A836532F-7540-40AC-8D7B-327BE3DB15C8}" type="presParOf" srcId="{13FD88F9-2F5C-4C95-B69E-B8C218615CD4}" destId="{246AC9B2-97C1-4A35-B97B-40880C005123}" srcOrd="8" destOrd="0" presId="urn:microsoft.com/office/officeart/2008/layout/AscendingPictureAccentProcess"/>
    <dgm:cxn modelId="{221BE0A4-A189-4977-A9D3-5FEEAC7B30BF}" type="presParOf" srcId="{13FD88F9-2F5C-4C95-B69E-B8C218615CD4}" destId="{8DD87A28-A302-4CF2-91BC-45824B7CC3D1}" srcOrd="9" destOrd="0" presId="urn:microsoft.com/office/officeart/2008/layout/AscendingPictureAccentProcess"/>
    <dgm:cxn modelId="{3D40064F-E8B6-4C6A-8881-464B5B2007BA}" type="presParOf" srcId="{13FD88F9-2F5C-4C95-B69E-B8C218615CD4}" destId="{3D6085F1-921F-4215-9ECE-015DBD844530}" srcOrd="10" destOrd="0" presId="urn:microsoft.com/office/officeart/2008/layout/AscendingPictureAccentProcess"/>
    <dgm:cxn modelId="{9662DE16-8FBF-44B2-88CC-3DF4B67AED52}" type="presParOf" srcId="{13FD88F9-2F5C-4C95-B69E-B8C218615CD4}" destId="{24307D7C-BA4E-4CD3-AC8F-6E71C17AF7AE}" srcOrd="11" destOrd="0" presId="urn:microsoft.com/office/officeart/2008/layout/AscendingPictureAccentProcess"/>
    <dgm:cxn modelId="{3855867C-D292-4074-9174-4C2FA3688808}" type="presParOf" srcId="{13FD88F9-2F5C-4C95-B69E-B8C218615CD4}" destId="{55120AA5-6201-4194-8697-6BEBF333182D}" srcOrd="12" destOrd="0" presId="urn:microsoft.com/office/officeart/2008/layout/AscendingPictureAccentProcess"/>
    <dgm:cxn modelId="{0047B535-FD84-4493-9238-1FF448770E25}" type="presParOf" srcId="{13FD88F9-2F5C-4C95-B69E-B8C218615CD4}" destId="{928E360A-9DF1-478B-8451-F4593934A375}" srcOrd="13" destOrd="0" presId="urn:microsoft.com/office/officeart/2008/layout/AscendingPictureAccentProcess"/>
    <dgm:cxn modelId="{3FDF3E40-F702-4955-BB02-E7D101403EFA}" type="presParOf" srcId="{13FD88F9-2F5C-4C95-B69E-B8C218615CD4}" destId="{0EF5A88D-3268-47FA-9398-C4F499C90554}" srcOrd="14" destOrd="0" presId="urn:microsoft.com/office/officeart/2008/layout/AscendingPictureAccentProcess"/>
    <dgm:cxn modelId="{5AF6D26E-1C51-49AF-A75F-FB25B61FA523}" type="presParOf" srcId="{0EF5A88D-3268-47FA-9398-C4F499C90554}" destId="{1A52DD88-4EB4-42C7-9D6A-E4F0897CF94E}" srcOrd="0" destOrd="0" presId="urn:microsoft.com/office/officeart/2008/layout/AscendingPictureAccentProcess"/>
    <dgm:cxn modelId="{23BA8A29-53E9-44DD-A0E1-E89C6996BC87}" type="presParOf" srcId="{13FD88F9-2F5C-4C95-B69E-B8C218615CD4}" destId="{734F1442-F301-49CC-AC55-EFDC8EB4F968}" srcOrd="15" destOrd="0" presId="urn:microsoft.com/office/officeart/2008/layout/AscendingPictureAccentProcess"/>
    <dgm:cxn modelId="{84F06D71-7B61-4269-986B-79F7AA0B404D}" type="presParOf" srcId="{13FD88F9-2F5C-4C95-B69E-B8C218615CD4}" destId="{0FABD805-7A8B-435E-B8A5-E9964748CB6F}" srcOrd="16" destOrd="0" presId="urn:microsoft.com/office/officeart/2008/layout/AscendingPictureAccentProcess"/>
    <dgm:cxn modelId="{FA55FE5F-A33A-4E8A-A6C6-5A2FCE924162}" type="presParOf" srcId="{0FABD805-7A8B-435E-B8A5-E9964748CB6F}" destId="{1E77E2C4-367B-4897-860C-86C65A1729EA}" srcOrd="0" destOrd="0" presId="urn:microsoft.com/office/officeart/2008/layout/AscendingPictureAccentProcess"/>
    <dgm:cxn modelId="{3C6DC665-2451-4A17-85CC-0F132244D366}" type="presParOf" srcId="{13FD88F9-2F5C-4C95-B69E-B8C218615CD4}" destId="{BD46834F-9826-4333-AF64-271C2AD39A77}" srcOrd="17" destOrd="0" presId="urn:microsoft.com/office/officeart/2008/layout/AscendingPictureAccentProcess"/>
    <dgm:cxn modelId="{8E87F9B9-18DE-43E6-9F47-0D6B1AB57B3F}" type="presParOf" srcId="{13FD88F9-2F5C-4C95-B69E-B8C218615CD4}" destId="{3231ECE9-61DE-414E-990F-F5826B9921FF}" srcOrd="18" destOrd="0" presId="urn:microsoft.com/office/officeart/2008/layout/AscendingPictureAccentProcess"/>
    <dgm:cxn modelId="{36B39E05-92A2-4015-825B-95B63A044563}" type="presParOf" srcId="{3231ECE9-61DE-414E-990F-F5826B9921FF}" destId="{330ADD9F-C5A3-4D1F-A77C-0FB93A4AE5BE}" srcOrd="0" destOrd="0" presId="urn:microsoft.com/office/officeart/2008/layout/AscendingPictureAccentProcess"/>
    <dgm:cxn modelId="{17889B6C-598A-45AB-9510-FE3DB61A0A1A}" type="presParOf" srcId="{13FD88F9-2F5C-4C95-B69E-B8C218615CD4}" destId="{4940C7C0-8CD9-4846-A5E4-66359A8328F0}" srcOrd="19" destOrd="0" presId="urn:microsoft.com/office/officeart/2008/layout/AscendingPictureAccentProcess"/>
    <dgm:cxn modelId="{CCBC92C3-4FBA-48A4-AA7A-C6B6ED9F3617}" type="presParOf" srcId="{13FD88F9-2F5C-4C95-B69E-B8C218615CD4}" destId="{EFFD0319-90EC-4DB6-8D5F-CBC634D80A9E}" srcOrd="20" destOrd="0" presId="urn:microsoft.com/office/officeart/2008/layout/AscendingPictureAccentProcess"/>
    <dgm:cxn modelId="{14448EA6-239A-46B7-948F-5198690CD59F}" type="presParOf" srcId="{EFFD0319-90EC-4DB6-8D5F-CBC634D80A9E}" destId="{10916756-431C-463B-B800-1333009AA3B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7810D-A99F-450E-BF22-4596E1B7CB9D}">
      <dsp:nvSpPr>
        <dsp:cNvPr id="0" name=""/>
        <dsp:cNvSpPr/>
      </dsp:nvSpPr>
      <dsp:spPr>
        <a:xfrm>
          <a:off x="4392" y="817902"/>
          <a:ext cx="1634066" cy="163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User Registration</a:t>
          </a:r>
        </a:p>
      </dsp:txBody>
      <dsp:txXfrm>
        <a:off x="243695" y="1057205"/>
        <a:ext cx="1155460" cy="1155460"/>
      </dsp:txXfrm>
    </dsp:sp>
    <dsp:sp modelId="{7888CC41-63F3-4605-949D-D16E15386580}">
      <dsp:nvSpPr>
        <dsp:cNvPr id="0" name=""/>
        <dsp:cNvSpPr/>
      </dsp:nvSpPr>
      <dsp:spPr>
        <a:xfrm rot="10800000">
          <a:off x="535464" y="2662967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98A85A-400E-438D-B344-A3D37AB347FB}">
      <dsp:nvSpPr>
        <dsp:cNvPr id="0" name=""/>
        <dsp:cNvSpPr/>
      </dsp:nvSpPr>
      <dsp:spPr>
        <a:xfrm>
          <a:off x="276464" y="329596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Login</a:t>
          </a:r>
        </a:p>
      </dsp:txBody>
      <dsp:txXfrm>
        <a:off x="436079" y="3455579"/>
        <a:ext cx="770692" cy="770692"/>
      </dsp:txXfrm>
    </dsp:sp>
    <dsp:sp modelId="{6C286AE9-7F23-4023-A125-E61117103958}">
      <dsp:nvSpPr>
        <dsp:cNvPr id="0" name=""/>
        <dsp:cNvSpPr/>
      </dsp:nvSpPr>
      <dsp:spPr>
        <a:xfrm rot="5400000">
          <a:off x="1773673" y="3617266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DA1EB7-228D-4589-9D6F-CF5D27BF1E83}">
      <dsp:nvSpPr>
        <dsp:cNvPr id="0" name=""/>
        <dsp:cNvSpPr/>
      </dsp:nvSpPr>
      <dsp:spPr>
        <a:xfrm>
          <a:off x="2727564" y="329596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View Products</a:t>
          </a:r>
        </a:p>
      </dsp:txBody>
      <dsp:txXfrm>
        <a:off x="2887179" y="3455579"/>
        <a:ext cx="770692" cy="770692"/>
      </dsp:txXfrm>
    </dsp:sp>
    <dsp:sp modelId="{B0C270AF-390F-4957-9174-35AF4C66D4B7}">
      <dsp:nvSpPr>
        <dsp:cNvPr id="0" name=""/>
        <dsp:cNvSpPr/>
      </dsp:nvSpPr>
      <dsp:spPr>
        <a:xfrm>
          <a:off x="2986563" y="2501611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CE4A358-7A0F-481B-8909-66A72B0B5F45}">
      <dsp:nvSpPr>
        <dsp:cNvPr id="0" name=""/>
        <dsp:cNvSpPr/>
      </dsp:nvSpPr>
      <dsp:spPr>
        <a:xfrm>
          <a:off x="2727564" y="108997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Add To Cart</a:t>
          </a:r>
        </a:p>
      </dsp:txBody>
      <dsp:txXfrm>
        <a:off x="2887179" y="1249589"/>
        <a:ext cx="770692" cy="770692"/>
      </dsp:txXfrm>
    </dsp:sp>
    <dsp:sp modelId="{CB073122-0984-452A-85A2-2C83E8E60777}">
      <dsp:nvSpPr>
        <dsp:cNvPr id="0" name=""/>
        <dsp:cNvSpPr/>
      </dsp:nvSpPr>
      <dsp:spPr>
        <a:xfrm rot="5400000">
          <a:off x="4224773" y="1411277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1A42A7-2C7E-4671-B476-AEFFDE0DD110}">
      <dsp:nvSpPr>
        <dsp:cNvPr id="0" name=""/>
        <dsp:cNvSpPr/>
      </dsp:nvSpPr>
      <dsp:spPr>
        <a:xfrm>
          <a:off x="5178663" y="108997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Review Cart</a:t>
          </a:r>
        </a:p>
      </dsp:txBody>
      <dsp:txXfrm>
        <a:off x="5338278" y="1249589"/>
        <a:ext cx="770692" cy="770692"/>
      </dsp:txXfrm>
    </dsp:sp>
    <dsp:sp modelId="{08DD9776-161A-478F-9BD1-FF62AC1059E9}">
      <dsp:nvSpPr>
        <dsp:cNvPr id="0" name=""/>
        <dsp:cNvSpPr/>
      </dsp:nvSpPr>
      <dsp:spPr>
        <a:xfrm rot="10800000">
          <a:off x="5437663" y="2526931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D9688D-3EB8-4173-A8A9-C038A873EB24}">
      <dsp:nvSpPr>
        <dsp:cNvPr id="0" name=""/>
        <dsp:cNvSpPr/>
      </dsp:nvSpPr>
      <dsp:spPr>
        <a:xfrm>
          <a:off x="5178663" y="329596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Check Out</a:t>
          </a:r>
        </a:p>
      </dsp:txBody>
      <dsp:txXfrm>
        <a:off x="5338278" y="3455579"/>
        <a:ext cx="770692" cy="770692"/>
      </dsp:txXfrm>
    </dsp:sp>
    <dsp:sp modelId="{BAA133CB-3504-4F5B-B2A1-4DB5DDD104DC}">
      <dsp:nvSpPr>
        <dsp:cNvPr id="0" name=""/>
        <dsp:cNvSpPr/>
      </dsp:nvSpPr>
      <dsp:spPr>
        <a:xfrm rot="5400000">
          <a:off x="6675872" y="3617266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147A5C-2534-4DDB-8F89-C3BF1D07758C}">
      <dsp:nvSpPr>
        <dsp:cNvPr id="0" name=""/>
        <dsp:cNvSpPr/>
      </dsp:nvSpPr>
      <dsp:spPr>
        <a:xfrm>
          <a:off x="7629763" y="3295964"/>
          <a:ext cx="1089922" cy="108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Integrated Online Payment</a:t>
          </a:r>
        </a:p>
      </dsp:txBody>
      <dsp:txXfrm>
        <a:off x="7789378" y="3455579"/>
        <a:ext cx="770692" cy="770692"/>
      </dsp:txXfrm>
    </dsp:sp>
    <dsp:sp modelId="{2DCB60CE-8C4A-42E4-A76A-768BD54C5B83}">
      <dsp:nvSpPr>
        <dsp:cNvPr id="0" name=""/>
        <dsp:cNvSpPr/>
      </dsp:nvSpPr>
      <dsp:spPr>
        <a:xfrm>
          <a:off x="7888762" y="2637647"/>
          <a:ext cx="571923" cy="44731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F1E2CA-3B94-459D-9526-1895544BE8E5}">
      <dsp:nvSpPr>
        <dsp:cNvPr id="0" name=""/>
        <dsp:cNvSpPr/>
      </dsp:nvSpPr>
      <dsp:spPr>
        <a:xfrm>
          <a:off x="7357691" y="817902"/>
          <a:ext cx="1634066" cy="163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Invoice Generation</a:t>
          </a:r>
        </a:p>
      </dsp:txBody>
      <dsp:txXfrm>
        <a:off x="7596994" y="1057205"/>
        <a:ext cx="1155460" cy="1155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ED07-A31A-4FB5-BD94-41104289F65C}">
      <dsp:nvSpPr>
        <dsp:cNvPr id="0" name=""/>
        <dsp:cNvSpPr/>
      </dsp:nvSpPr>
      <dsp:spPr>
        <a:xfrm>
          <a:off x="3269995" y="4192694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CF1EE-77B9-49FE-97E8-986D6B9F70FC}">
      <dsp:nvSpPr>
        <dsp:cNvPr id="0" name=""/>
        <dsp:cNvSpPr/>
      </dsp:nvSpPr>
      <dsp:spPr>
        <a:xfrm>
          <a:off x="3052734" y="4291761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4C90B-384D-43C2-A42F-C134C6761726}">
      <dsp:nvSpPr>
        <dsp:cNvPr id="0" name=""/>
        <dsp:cNvSpPr/>
      </dsp:nvSpPr>
      <dsp:spPr>
        <a:xfrm>
          <a:off x="2829050" y="4373318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D27B72-6C88-4FDF-B46B-DF8388332E5C}">
      <dsp:nvSpPr>
        <dsp:cNvPr id="0" name=""/>
        <dsp:cNvSpPr/>
      </dsp:nvSpPr>
      <dsp:spPr>
        <a:xfrm>
          <a:off x="2598940" y="4436905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AFDF29-7E8B-4822-AE98-B7EF15ABC884}">
      <dsp:nvSpPr>
        <dsp:cNvPr id="0" name=""/>
        <dsp:cNvSpPr/>
      </dsp:nvSpPr>
      <dsp:spPr>
        <a:xfrm>
          <a:off x="4285629" y="3365140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871777-9140-4E1B-B9EA-95584A463CC0}">
      <dsp:nvSpPr>
        <dsp:cNvPr id="0" name=""/>
        <dsp:cNvSpPr/>
      </dsp:nvSpPr>
      <dsp:spPr>
        <a:xfrm>
          <a:off x="4864991" y="2150995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D01EA1-E09A-4C25-8D4C-25CC0E5A8C1A}">
      <dsp:nvSpPr>
        <dsp:cNvPr id="0" name=""/>
        <dsp:cNvSpPr/>
      </dsp:nvSpPr>
      <dsp:spPr>
        <a:xfrm>
          <a:off x="4708470" y="635963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DF2635-AA48-43BA-805D-5D5EB260BBF7}">
      <dsp:nvSpPr>
        <dsp:cNvPr id="0" name=""/>
        <dsp:cNvSpPr/>
      </dsp:nvSpPr>
      <dsp:spPr>
        <a:xfrm>
          <a:off x="4847470" y="537357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6AC9B2-97C1-4A35-B97B-40880C005123}">
      <dsp:nvSpPr>
        <dsp:cNvPr id="0" name=""/>
        <dsp:cNvSpPr/>
      </dsp:nvSpPr>
      <dsp:spPr>
        <a:xfrm>
          <a:off x="4986470" y="438751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87A28-A302-4CF2-91BC-45824B7CC3D1}">
      <dsp:nvSpPr>
        <dsp:cNvPr id="0" name=""/>
        <dsp:cNvSpPr/>
      </dsp:nvSpPr>
      <dsp:spPr>
        <a:xfrm>
          <a:off x="5125470" y="537357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085F1-921F-4215-9ECE-015DBD844530}">
      <dsp:nvSpPr>
        <dsp:cNvPr id="0" name=""/>
        <dsp:cNvSpPr/>
      </dsp:nvSpPr>
      <dsp:spPr>
        <a:xfrm>
          <a:off x="5265054" y="635963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307D7C-BA4E-4CD3-AC8F-6E71C17AF7AE}">
      <dsp:nvSpPr>
        <dsp:cNvPr id="0" name=""/>
        <dsp:cNvSpPr/>
      </dsp:nvSpPr>
      <dsp:spPr>
        <a:xfrm>
          <a:off x="4986470" y="647022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AA5-6201-4194-8697-6BEBF333182D}">
      <dsp:nvSpPr>
        <dsp:cNvPr id="0" name=""/>
        <dsp:cNvSpPr/>
      </dsp:nvSpPr>
      <dsp:spPr>
        <a:xfrm>
          <a:off x="4986470" y="855293"/>
          <a:ext cx="97533" cy="97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8E360A-9DF1-478B-8451-F4593934A375}">
      <dsp:nvSpPr>
        <dsp:cNvPr id="0" name=""/>
        <dsp:cNvSpPr/>
      </dsp:nvSpPr>
      <dsp:spPr>
        <a:xfrm>
          <a:off x="2042648" y="4632659"/>
          <a:ext cx="2099601" cy="563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416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Administrator Login</a:t>
          </a:r>
        </a:p>
      </dsp:txBody>
      <dsp:txXfrm>
        <a:off x="2070135" y="4660146"/>
        <a:ext cx="2044627" cy="508094"/>
      </dsp:txXfrm>
    </dsp:sp>
    <dsp:sp modelId="{1A52DD88-4EB4-42C7-9D6A-E4F0897CF94E}">
      <dsp:nvSpPr>
        <dsp:cNvPr id="0" name=""/>
        <dsp:cNvSpPr/>
      </dsp:nvSpPr>
      <dsp:spPr>
        <a:xfrm>
          <a:off x="1460659" y="4080419"/>
          <a:ext cx="973584" cy="973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4F1442-F301-49CC-AC55-EFDC8EB4F968}">
      <dsp:nvSpPr>
        <dsp:cNvPr id="0" name=""/>
        <dsp:cNvSpPr/>
      </dsp:nvSpPr>
      <dsp:spPr>
        <a:xfrm>
          <a:off x="3927325" y="3953015"/>
          <a:ext cx="2099601" cy="563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416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View Products</a:t>
          </a:r>
        </a:p>
      </dsp:txBody>
      <dsp:txXfrm>
        <a:off x="3954812" y="3980502"/>
        <a:ext cx="2044627" cy="508094"/>
      </dsp:txXfrm>
    </dsp:sp>
    <dsp:sp modelId="{1E77E2C4-367B-4897-860C-86C65A1729EA}">
      <dsp:nvSpPr>
        <dsp:cNvPr id="0" name=""/>
        <dsp:cNvSpPr/>
      </dsp:nvSpPr>
      <dsp:spPr>
        <a:xfrm>
          <a:off x="3345335" y="3400775"/>
          <a:ext cx="973584" cy="9736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46834F-9826-4333-AF64-271C2AD39A77}">
      <dsp:nvSpPr>
        <dsp:cNvPr id="0" name=""/>
        <dsp:cNvSpPr/>
      </dsp:nvSpPr>
      <dsp:spPr>
        <a:xfrm>
          <a:off x="4729787" y="2881250"/>
          <a:ext cx="2099601" cy="563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416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Add Products</a:t>
          </a:r>
        </a:p>
      </dsp:txBody>
      <dsp:txXfrm>
        <a:off x="4757274" y="2908737"/>
        <a:ext cx="2044627" cy="508094"/>
      </dsp:txXfrm>
    </dsp:sp>
    <dsp:sp modelId="{330ADD9F-C5A3-4D1F-A77C-0FB93A4AE5BE}">
      <dsp:nvSpPr>
        <dsp:cNvPr id="0" name=""/>
        <dsp:cNvSpPr/>
      </dsp:nvSpPr>
      <dsp:spPr>
        <a:xfrm>
          <a:off x="4147798" y="2329010"/>
          <a:ext cx="973584" cy="9736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40C7C0-8CD9-4846-A5E4-66359A8328F0}">
      <dsp:nvSpPr>
        <dsp:cNvPr id="0" name=""/>
        <dsp:cNvSpPr/>
      </dsp:nvSpPr>
      <dsp:spPr>
        <a:xfrm>
          <a:off x="5081959" y="1604439"/>
          <a:ext cx="2099601" cy="563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416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Export Booking Details</a:t>
          </a:r>
        </a:p>
      </dsp:txBody>
      <dsp:txXfrm>
        <a:off x="5109446" y="1631926"/>
        <a:ext cx="2044627" cy="508094"/>
      </dsp:txXfrm>
    </dsp:sp>
    <dsp:sp modelId="{10916756-431C-463B-B800-1333009AA3B9}">
      <dsp:nvSpPr>
        <dsp:cNvPr id="0" name=""/>
        <dsp:cNvSpPr/>
      </dsp:nvSpPr>
      <dsp:spPr>
        <a:xfrm>
          <a:off x="4499970" y="1052199"/>
          <a:ext cx="973584" cy="9736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dreamstime.com/stock-illustration-demo-sign-d-cubes-word-illustration-white-background-image7910253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huongdanjava.com/spring-boot-2" TargetMode="External"/><Relationship Id="rId7" Type="http://schemas.openxmlformats.org/officeDocument/2006/relationships/hyperlink" Target="https://code.makery.ch/library/html-css/part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hyperlink" Target="https://www.nosinmiubuntu.com/curso-de-desarrollo-en-html5-css-y-javascript-de-apps-web-octava-edicion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hyperlink" Target="https://www.ittrainingnepal.com/jsp-cours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0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en.wikipedia.org/wiki/Log4j" TargetMode="External"/><Relationship Id="rId3" Type="http://schemas.openxmlformats.org/officeDocument/2006/relationships/hyperlink" Target="https://www.worldwidejournals.com/paripex/page/p/Indian-Authors" TargetMode="External"/><Relationship Id="rId7" Type="http://schemas.openxmlformats.org/officeDocument/2006/relationships/hyperlink" Target="https://www.logo.wine/logo/Microsoft_Exce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hyperlink" Target="https://www.fool.com/investing/2017/11/08/twilio-inc-smashed-q3-sales-targets-with-41-growth.aspx" TargetMode="External"/><Relationship Id="rId5" Type="http://schemas.openxmlformats.org/officeDocument/2006/relationships/hyperlink" Target="http://www.inma.org/blogs/marketing/post.cfm/e-mail-communications-more-than-just-a-fast-cheap-way-to-reach-your-audience" TargetMode="External"/><Relationship Id="rId10" Type="http://schemas.openxmlformats.org/officeDocument/2006/relationships/image" Target="../media/image27.jpg"/><Relationship Id="rId4" Type="http://schemas.openxmlformats.org/officeDocument/2006/relationships/image" Target="../media/image24.jpg"/><Relationship Id="rId9" Type="http://schemas.openxmlformats.org/officeDocument/2006/relationships/hyperlink" Target="https://en.wikipedia.org/wiki/File:PDF_file_icon.svg" TargetMode="Externa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udip.com/blog-post/solid-principles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jayR07/TravelAdvisor.git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Trip Ad </a:t>
            </a:r>
            <a:br>
              <a:rPr lang="en-US" sz="80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Your Travel Buddy</a:t>
            </a:r>
            <a:endParaRPr lang="en-US" sz="8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546164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Author Credits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Ajay 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Keerthivasan 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Mohammed Ashiq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-28574"/>
            <a:ext cx="4635315" cy="6857999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5F4C204-0CFA-4229-A37F-3875A1AD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011" y="2214367"/>
            <a:ext cx="18192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5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6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63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Graphical user interface&#10;&#10;Description automatically generated">
            <a:extLst>
              <a:ext uri="{FF2B5EF4-FFF2-40B4-BE49-F238E27FC236}">
                <a16:creationId xmlns:a16="http://schemas.microsoft.com/office/drawing/2014/main" id="{B460BDAA-B7FF-4141-AD3A-EFEB91BB9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5" r="10904" b="1"/>
          <a:stretch/>
        </p:blipFill>
        <p:spPr>
          <a:xfrm>
            <a:off x="1" y="-10748"/>
            <a:ext cx="12191999" cy="6857990"/>
          </a:xfrm>
          <a:prstGeom prst="rect">
            <a:avLst/>
          </a:prstGeom>
        </p:spPr>
      </p:pic>
      <p:sp>
        <p:nvSpPr>
          <p:cNvPr id="73" name="Rectangle 6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E33BC9-A0F3-4EAE-B236-960A7A61B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Screenshots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010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405E5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D8571A-A397-407D-B7F0-76B69A98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6" r="8439" b="1"/>
          <a:stretch/>
        </p:blipFill>
        <p:spPr>
          <a:xfrm>
            <a:off x="297469" y="782373"/>
            <a:ext cx="5582335" cy="3140051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FFA1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405E5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BD61CE-3386-47ED-AD56-AE40A9B5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2980953"/>
            <a:ext cx="5568159" cy="25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B1AA6-6B21-4F1D-A62D-0DC1C910F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>
            <a:normAutofit/>
          </a:bodyPr>
          <a:lstStyle/>
          <a:p>
            <a:r>
              <a:rPr lang="en-IN" sz="5400" dirty="0">
                <a:hlinkClick r:id="rId2"/>
              </a:rPr>
              <a:t>It’s Demo Time</a:t>
            </a:r>
            <a:endParaRPr lang="en-IN" sz="5400" dirty="0"/>
          </a:p>
        </p:txBody>
      </p:sp>
      <p:pic>
        <p:nvPicPr>
          <p:cNvPr id="5" name="Picture 4" descr="A picture containing text, electronics, jack&#10;&#10;Description automatically generated">
            <a:extLst>
              <a:ext uri="{FF2B5EF4-FFF2-40B4-BE49-F238E27FC236}">
                <a16:creationId xmlns:a16="http://schemas.microsoft.com/office/drawing/2014/main" id="{72423BE9-5387-4682-944D-85839D8BA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999" y="1119415"/>
            <a:ext cx="6912217" cy="40954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138577B-D2F3-4E39-B2C5-CBA3A6168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2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0F2E5-DBA4-42DA-B579-EDE834BAA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Trip Ad’s Use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Technology Stack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Best Practices &amp; Standards followed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Application Workflow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Addon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Setup Instructions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Screen Shots</a:t>
            </a:r>
          </a:p>
          <a:p>
            <a:endParaRPr lang="en-IN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A36E63-6547-4EE4-9713-C32F7DABE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ssorted things on a floor">
            <a:extLst>
              <a:ext uri="{FF2B5EF4-FFF2-40B4-BE49-F238E27FC236}">
                <a16:creationId xmlns:a16="http://schemas.microsoft.com/office/drawing/2014/main" id="{762E4E44-7734-49F8-B7F7-FFC71997F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6" r="1" b="7846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20099-0CBE-4BCC-BA1E-CEC1EC68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Use Case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E408-B389-47F1-95BE-DD8121D7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IN" sz="1600">
                <a:solidFill>
                  <a:srgbClr val="FFFFFF"/>
                </a:solidFill>
              </a:rPr>
              <a:t>Many people love to travel but planning a trip will be a hectic task for most of us.</a:t>
            </a:r>
          </a:p>
          <a:p>
            <a:r>
              <a:rPr lang="en-IN" sz="1600">
                <a:solidFill>
                  <a:srgbClr val="FFFFFF"/>
                </a:solidFill>
              </a:rPr>
              <a:t>This Trip Ad Services is Trip management agency, will assist you in making your trip a memorable one…</a:t>
            </a:r>
          </a:p>
          <a:p>
            <a:endParaRPr lang="en-IN" sz="1600">
              <a:solidFill>
                <a:srgbClr val="FFFFFF"/>
              </a:solidFill>
            </a:endParaRPr>
          </a:p>
        </p:txBody>
      </p: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8256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62755092-2A02-4B19-ABF7-2F2AB9C2C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59770-F3FC-4536-93EA-96A60748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 Used</a:t>
            </a:r>
          </a:p>
        </p:txBody>
      </p:sp>
      <p:pic>
        <p:nvPicPr>
          <p:cNvPr id="4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2DBB303E-633C-46B3-A059-81E613B93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92957" y="1914152"/>
            <a:ext cx="2334475" cy="1117355"/>
          </a:xfrm>
          <a:prstGeom prst="rect">
            <a:avLst/>
          </a:prstGeom>
        </p:spPr>
      </p:pic>
      <p:cxnSp>
        <p:nvCxnSpPr>
          <p:cNvPr id="51" name="Straight Connector 39">
            <a:extLst>
              <a:ext uri="{FF2B5EF4-FFF2-40B4-BE49-F238E27FC236}">
                <a16:creationId xmlns:a16="http://schemas.microsoft.com/office/drawing/2014/main" id="{B9F21651-7098-4455-876C-B10FC5B3B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CDFE3B44-30E3-440A-A74B-C595451F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0340" y="1580773"/>
            <a:ext cx="2199594" cy="1784115"/>
          </a:xfrm>
          <a:prstGeom prst="rect">
            <a:avLst/>
          </a:prstGeom>
        </p:spPr>
      </p:pic>
      <p:cxnSp>
        <p:nvCxnSpPr>
          <p:cNvPr id="52" name="Straight Connector 41">
            <a:extLst>
              <a:ext uri="{FF2B5EF4-FFF2-40B4-BE49-F238E27FC236}">
                <a16:creationId xmlns:a16="http://schemas.microsoft.com/office/drawing/2014/main" id="{168F3EBE-1295-44A8-AD05-61078D414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C61F11D-7274-4B9B-919F-2F72782EC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03317" y="1549105"/>
            <a:ext cx="2230855" cy="1784684"/>
          </a:xfrm>
          <a:prstGeom prst="rect">
            <a:avLst/>
          </a:prstGeom>
        </p:spPr>
      </p:pic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3859F900-F9E1-464C-B31C-18C264152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8F55AA8-0989-464D-80A1-0AF057116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35527" y="1720340"/>
            <a:ext cx="2307545" cy="144221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5A16B8-D4DD-4B6E-8E67-8D81432C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86A2C-98C8-4053-89D9-65CDA23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9C7FEF2-67A2-4D25-95EA-5ECECEC17E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EABC-EAAC-435D-B3C0-148F5A751C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661" y="110648"/>
            <a:ext cx="10058400" cy="887412"/>
          </a:xfrm>
        </p:spPr>
        <p:txBody>
          <a:bodyPr/>
          <a:lstStyle/>
          <a:p>
            <a:r>
              <a:rPr lang="en-IN" dirty="0"/>
              <a:t>Application Workflow - Users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715006-69F7-4684-A27A-B78C28B485F8}"/>
              </a:ext>
            </a:extLst>
          </p:cNvPr>
          <p:cNvGrpSpPr/>
          <p:nvPr/>
        </p:nvGrpSpPr>
        <p:grpSpPr>
          <a:xfrm>
            <a:off x="285171" y="1185874"/>
            <a:ext cx="1121159" cy="2899731"/>
            <a:chOff x="7472335" y="2125047"/>
            <a:chExt cx="1600200" cy="4469606"/>
          </a:xfrm>
        </p:grpSpPr>
        <p:pic>
          <p:nvPicPr>
            <p:cNvPr id="10" name="Graphic 9" descr="Man in tuxedo">
              <a:extLst>
                <a:ext uri="{FF2B5EF4-FFF2-40B4-BE49-F238E27FC236}">
                  <a16:creationId xmlns:a16="http://schemas.microsoft.com/office/drawing/2014/main" id="{DAE9C68D-B477-4A3C-9A92-33DF3A30A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2335" y="2584628"/>
              <a:ext cx="1600200" cy="4010025"/>
            </a:xfrm>
            <a:prstGeom prst="rect">
              <a:avLst/>
            </a:prstGeom>
          </p:spPr>
        </p:pic>
        <p:pic>
          <p:nvPicPr>
            <p:cNvPr id="12" name="Graphic 11" descr="Man with thick hair">
              <a:extLst>
                <a:ext uri="{FF2B5EF4-FFF2-40B4-BE49-F238E27FC236}">
                  <a16:creationId xmlns:a16="http://schemas.microsoft.com/office/drawing/2014/main" id="{9BD9D2A4-95C1-4DF6-B40A-602F621A0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02554" y="2125047"/>
              <a:ext cx="695325" cy="762000"/>
            </a:xfrm>
            <a:prstGeom prst="rect">
              <a:avLst/>
            </a:prstGeom>
          </p:spPr>
        </p:pic>
        <p:pic>
          <p:nvPicPr>
            <p:cNvPr id="14" name="Graphic 13" descr="A smiling face">
              <a:extLst>
                <a:ext uri="{FF2B5EF4-FFF2-40B4-BE49-F238E27FC236}">
                  <a16:creationId xmlns:a16="http://schemas.microsoft.com/office/drawing/2014/main" id="{D76A0E89-AFD9-4943-AC10-ADBBBC4DE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72435" y="2427465"/>
              <a:ext cx="304800" cy="314325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65F28A0-74BB-4CC7-B185-E817434BB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654877"/>
              </p:ext>
            </p:extLst>
          </p:nvPr>
        </p:nvGraphicFramePr>
        <p:xfrm>
          <a:off x="2032000" y="719666"/>
          <a:ext cx="8996150" cy="547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9243C92-A87F-4283-B39F-25F4C06B25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4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man holding notepad">
            <a:extLst>
              <a:ext uri="{FF2B5EF4-FFF2-40B4-BE49-F238E27FC236}">
                <a16:creationId xmlns:a16="http://schemas.microsoft.com/office/drawing/2014/main" id="{287D23FE-C847-4F1D-A18A-11844EE1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83270" y="4182180"/>
            <a:ext cx="506148" cy="174307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DBE5190-D378-4F74-B216-EE26DE1BD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892623"/>
              </p:ext>
            </p:extLst>
          </p:nvPr>
        </p:nvGraphicFramePr>
        <p:xfrm>
          <a:off x="2032000" y="503854"/>
          <a:ext cx="8642220" cy="563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61F2975-7E53-45F7-8FBB-5D46AFBD9F6F}"/>
              </a:ext>
            </a:extLst>
          </p:cNvPr>
          <p:cNvSpPr txBox="1">
            <a:spLocks/>
          </p:cNvSpPr>
          <p:nvPr/>
        </p:nvSpPr>
        <p:spPr>
          <a:xfrm>
            <a:off x="780661" y="110648"/>
            <a:ext cx="10058400" cy="887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Application Workflow - Admin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D611381-6154-4BDD-8924-326172D85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6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9D22-6D09-4F79-BB28-B690F729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Addon Features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9624A98-8785-4CFC-89AB-DF5AC6C8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5287" y="2824162"/>
            <a:ext cx="3781425" cy="1209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AD20F-5E05-4293-900A-4648E0F07ED0}"/>
              </a:ext>
            </a:extLst>
          </p:cNvPr>
          <p:cNvSpPr txBox="1"/>
          <p:nvPr/>
        </p:nvSpPr>
        <p:spPr>
          <a:xfrm>
            <a:off x="4205287" y="3879948"/>
            <a:ext cx="378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Payment Gateway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7F061-5E23-4FDE-8ED7-AC09D8794160}"/>
              </a:ext>
            </a:extLst>
          </p:cNvPr>
          <p:cNvGrpSpPr/>
          <p:nvPr/>
        </p:nvGrpSpPr>
        <p:grpSpPr>
          <a:xfrm>
            <a:off x="538162" y="2588558"/>
            <a:ext cx="3262313" cy="1656517"/>
            <a:chOff x="538162" y="2588558"/>
            <a:chExt cx="3262313" cy="1656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BAB412-7C65-42F0-BFD7-43E60FDDE45D}"/>
                </a:ext>
              </a:extLst>
            </p:cNvPr>
            <p:cNvSpPr txBox="1"/>
            <p:nvPr/>
          </p:nvSpPr>
          <p:spPr>
            <a:xfrm>
              <a:off x="538162" y="3937298"/>
              <a:ext cx="326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Mailing Service</a:t>
              </a:r>
            </a:p>
          </p:txBody>
        </p:sp>
        <p:pic>
          <p:nvPicPr>
            <p:cNvPr id="13" name="Picture 12" descr="A picture containing text, clipart, queen, businesscard&#10;&#10;Description automatically generated">
              <a:extLst>
                <a:ext uri="{FF2B5EF4-FFF2-40B4-BE49-F238E27FC236}">
                  <a16:creationId xmlns:a16="http://schemas.microsoft.com/office/drawing/2014/main" id="{C7A2597E-EF5F-4BBD-A020-41772D46D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904875" y="2588558"/>
              <a:ext cx="2528888" cy="13487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FC7AB5-05B3-4BFA-9E4F-48C95E4A8844}"/>
              </a:ext>
            </a:extLst>
          </p:cNvPr>
          <p:cNvGrpSpPr/>
          <p:nvPr/>
        </p:nvGrpSpPr>
        <p:grpSpPr>
          <a:xfrm>
            <a:off x="8526949" y="4278197"/>
            <a:ext cx="2233463" cy="1567359"/>
            <a:chOff x="6820050" y="4245075"/>
            <a:chExt cx="2233463" cy="1567359"/>
          </a:xfrm>
        </p:grpSpPr>
        <p:pic>
          <p:nvPicPr>
            <p:cNvPr id="19" name="Picture 18" descr="Graphical user interface, icon&#10;&#10;Description automatically generated">
              <a:extLst>
                <a:ext uri="{FF2B5EF4-FFF2-40B4-BE49-F238E27FC236}">
                  <a16:creationId xmlns:a16="http://schemas.microsoft.com/office/drawing/2014/main" id="{995DCDF1-3530-4B06-815F-9F9E303C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820050" y="4245075"/>
              <a:ext cx="2233463" cy="14889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F91AA-AEBE-4802-9578-34661A14ABA2}"/>
                </a:ext>
              </a:extLst>
            </p:cNvPr>
            <p:cNvSpPr txBox="1"/>
            <p:nvPr/>
          </p:nvSpPr>
          <p:spPr>
            <a:xfrm>
              <a:off x="7418821" y="5504657"/>
              <a:ext cx="113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Excel Export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1C3E70-9694-4C5C-A292-34EBC2EEEE3E}"/>
              </a:ext>
            </a:extLst>
          </p:cNvPr>
          <p:cNvGrpSpPr/>
          <p:nvPr/>
        </p:nvGrpSpPr>
        <p:grpSpPr>
          <a:xfrm>
            <a:off x="7736679" y="2745679"/>
            <a:ext cx="3781425" cy="1366639"/>
            <a:chOff x="7365204" y="2973486"/>
            <a:chExt cx="3781425" cy="13666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FE9501-7EE2-4F40-8A07-07DC32EF26A5}"/>
                </a:ext>
              </a:extLst>
            </p:cNvPr>
            <p:cNvSpPr txBox="1"/>
            <p:nvPr/>
          </p:nvSpPr>
          <p:spPr>
            <a:xfrm>
              <a:off x="7365204" y="4032348"/>
              <a:ext cx="378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PDF Generation</a:t>
              </a:r>
            </a:p>
          </p:txBody>
        </p:sp>
        <p:pic>
          <p:nvPicPr>
            <p:cNvPr id="27" name="Picture 26" descr="Shape&#10;&#10;Description automatically generated">
              <a:extLst>
                <a:ext uri="{FF2B5EF4-FFF2-40B4-BE49-F238E27FC236}">
                  <a16:creationId xmlns:a16="http://schemas.microsoft.com/office/drawing/2014/main" id="{94CF919C-CFF0-4BFE-B74C-B4F91EDB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821669" y="2973486"/>
              <a:ext cx="868494" cy="10668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AC9F6D-458F-4324-B075-008AEF920496}"/>
              </a:ext>
            </a:extLst>
          </p:cNvPr>
          <p:cNvGrpSpPr/>
          <p:nvPr/>
        </p:nvGrpSpPr>
        <p:grpSpPr>
          <a:xfrm>
            <a:off x="4102455" y="4748565"/>
            <a:ext cx="3781425" cy="943102"/>
            <a:chOff x="2836221" y="4555403"/>
            <a:chExt cx="3781425" cy="9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CCFBD-8178-4310-A4F4-D4E49DAA6B52}"/>
                </a:ext>
              </a:extLst>
            </p:cNvPr>
            <p:cNvSpPr txBox="1"/>
            <p:nvPr/>
          </p:nvSpPr>
          <p:spPr>
            <a:xfrm>
              <a:off x="2836221" y="5190728"/>
              <a:ext cx="378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SMS Gateway integration</a:t>
              </a:r>
            </a:p>
          </p:txBody>
        </p:sp>
        <p:pic>
          <p:nvPicPr>
            <p:cNvPr id="32" name="Picture 31" descr="Logo, company name&#10;&#10;Description automatically generated">
              <a:extLst>
                <a:ext uri="{FF2B5EF4-FFF2-40B4-BE49-F238E27FC236}">
                  <a16:creationId xmlns:a16="http://schemas.microsoft.com/office/drawing/2014/main" id="{B13EA45F-7404-4BD1-A238-26FAE84D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3599" t="22169" r="13116" b="27228"/>
            <a:stretch/>
          </p:blipFill>
          <p:spPr>
            <a:xfrm>
              <a:off x="3926833" y="4555403"/>
              <a:ext cx="1600200" cy="692869"/>
            </a:xfrm>
            <a:prstGeom prst="rect">
              <a:avLst/>
            </a:prstGeom>
          </p:spPr>
        </p:pic>
      </p:grp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4ED1ADB7-0BD3-429D-9ACA-E707755118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431588" y="4895816"/>
            <a:ext cx="1573767" cy="6504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E0AB951-BB8F-4297-BCCC-B0D7D3E79A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C35F0-7DD6-44EE-910C-36057306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Good Practices &amp; Standards Used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4C47F58-2558-4825-9B43-D61C75E156D9}"/>
              </a:ext>
            </a:extLst>
          </p:cNvPr>
          <p:cNvSpPr txBox="1"/>
          <p:nvPr/>
        </p:nvSpPr>
        <p:spPr>
          <a:xfrm>
            <a:off x="642257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Close Principle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through Interfaces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&amp; IoC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Plug &amp; Play Approach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MVC Architecture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231C4A9-7B6E-4A66-B533-0967C0C2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134" r="19606" b="1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102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AED3-165B-4CA6-9F5A-CD756CE5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15F8F-D615-4E04-9DA8-B630F7E783A0}"/>
              </a:ext>
            </a:extLst>
          </p:cNvPr>
          <p:cNvSpPr txBox="1"/>
          <p:nvPr/>
        </p:nvSpPr>
        <p:spPr>
          <a:xfrm>
            <a:off x="1184988" y="2080727"/>
            <a:ext cx="9970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Download the zip from the </a:t>
            </a:r>
            <a:r>
              <a:rPr lang="en-US" b="0" i="0" dirty="0" err="1">
                <a:effectLst/>
                <a:latin typeface="+mj-lt"/>
              </a:rPr>
              <a:t>github</a:t>
            </a:r>
            <a:r>
              <a:rPr lang="en-US" b="0" i="0" dirty="0">
                <a:effectLst/>
                <a:latin typeface="+mj-lt"/>
              </a:rPr>
              <a:t> repository </a:t>
            </a:r>
            <a:r>
              <a:rPr lang="en-US" sz="1400" b="0" i="0" dirty="0">
                <a:effectLst/>
                <a:latin typeface="+mj-lt"/>
              </a:rPr>
              <a:t>(</a:t>
            </a:r>
            <a:r>
              <a:rPr lang="en-US" sz="1400" b="0" i="0" dirty="0">
                <a:effectLst/>
                <a:latin typeface="+mj-lt"/>
                <a:hlinkClick r:id="rId2"/>
              </a:rPr>
              <a:t>https://github.com/AjayR07/TravelAdvisor.git</a:t>
            </a:r>
            <a:r>
              <a:rPr lang="en-US" sz="1400" b="0" i="0" dirty="0">
                <a:effectLst/>
                <a:latin typeface="+mj-lt"/>
              </a:rPr>
              <a:t>)</a:t>
            </a:r>
            <a:endParaRPr lang="en-US" b="0" i="0" dirty="0">
              <a:effectLst/>
              <a:latin typeface="+mj-lt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Extract the zip file.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Create a database with the name '</a:t>
            </a:r>
            <a:r>
              <a:rPr lang="en-US" b="0" i="0" dirty="0" err="1">
                <a:effectLst/>
                <a:latin typeface="+mj-lt"/>
              </a:rPr>
              <a:t>trip_ad</a:t>
            </a:r>
            <a:r>
              <a:rPr lang="en-US" b="0" i="0" dirty="0">
                <a:effectLst/>
                <a:latin typeface="+mj-lt"/>
              </a:rPr>
              <a:t>' or import the </a:t>
            </a:r>
            <a:r>
              <a:rPr lang="en-US" b="0" i="0" dirty="0" err="1">
                <a:effectLst/>
                <a:latin typeface="+mj-lt"/>
              </a:rPr>
              <a:t>sql</a:t>
            </a:r>
            <a:r>
              <a:rPr lang="en-US" b="0" i="0" dirty="0">
                <a:effectLst/>
                <a:latin typeface="+mj-lt"/>
              </a:rPr>
              <a:t> file inside assets/</a:t>
            </a:r>
            <a:r>
              <a:rPr lang="en-US" b="0" i="0" dirty="0" err="1">
                <a:effectLst/>
                <a:latin typeface="+mj-lt"/>
              </a:rPr>
              <a:t>Sql</a:t>
            </a:r>
            <a:r>
              <a:rPr lang="en-US" b="0" i="0" dirty="0">
                <a:effectLst/>
                <a:latin typeface="+mj-lt"/>
              </a:rPr>
              <a:t>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Update the database properties in</a:t>
            </a:r>
            <a:r>
              <a:rPr lang="en-US" dirty="0">
                <a:latin typeface="+mj-lt"/>
              </a:rPr>
              <a:t> the </a:t>
            </a:r>
            <a:r>
              <a:rPr lang="en-US" dirty="0" err="1">
                <a:latin typeface="+mj-lt"/>
              </a:rPr>
              <a:t>application.properties</a:t>
            </a:r>
            <a:r>
              <a:rPr lang="en-US" dirty="0">
                <a:latin typeface="+mj-lt"/>
              </a:rPr>
              <a:t> file.</a:t>
            </a:r>
            <a:endParaRPr lang="en-US" b="0" i="0" dirty="0">
              <a:effectLst/>
              <a:latin typeface="+mj-lt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Run 'TravelAdvisorApplication.java' inside </a:t>
            </a:r>
            <a:r>
              <a:rPr lang="en-US" b="0" i="0" dirty="0" err="1">
                <a:effectLst/>
                <a:latin typeface="+mj-lt"/>
              </a:rPr>
              <a:t>src</a:t>
            </a:r>
            <a:r>
              <a:rPr lang="en-US" b="0" i="0" dirty="0">
                <a:effectLst/>
                <a:latin typeface="+mj-lt"/>
              </a:rPr>
              <a:t>/main/java with your </a:t>
            </a:r>
            <a:r>
              <a:rPr lang="en-US" b="0" i="0" dirty="0" err="1">
                <a:effectLst/>
                <a:latin typeface="+mj-lt"/>
              </a:rPr>
              <a:t>favourite</a:t>
            </a:r>
            <a:r>
              <a:rPr lang="en-US" b="0" i="0" dirty="0">
                <a:effectLst/>
                <a:latin typeface="+mj-lt"/>
              </a:rPr>
              <a:t> IDE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If you wish to initialize your application with sample data. Uncomment the </a:t>
            </a:r>
            <a:r>
              <a:rPr lang="en-US" dirty="0" err="1">
                <a:latin typeface="+mj-lt"/>
              </a:rPr>
              <a:t>initializeEnv</a:t>
            </a:r>
            <a:r>
              <a:rPr lang="en-US" dirty="0">
                <a:latin typeface="+mj-lt"/>
              </a:rPr>
              <a:t>() function in the </a:t>
            </a:r>
            <a:r>
              <a:rPr lang="en-US" b="0" i="0" dirty="0">
                <a:effectLst/>
                <a:latin typeface="+mj-lt"/>
              </a:rPr>
              <a:t>'TravelAdvisorApplication.java’</a:t>
            </a:r>
          </a:p>
          <a:p>
            <a:endParaRPr lang="en-IN" dirty="0"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04082CB-5515-4B96-9010-4EFE1A66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242" y="-84238"/>
            <a:ext cx="1450758" cy="1450758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8318C46A-F1E2-4C20-B177-897CA6E44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175" y="752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66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16c05727-aa75-4e4a-9b5f-8a80a1165891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{49A4C0DD-2984-4CFA-962C-21D013ABE9F5}tf33845126_win32</Template>
  <TotalTime>296</TotalTime>
  <Words>244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Bookman Old Style</vt:lpstr>
      <vt:lpstr>Calibri</vt:lpstr>
      <vt:lpstr>Franklin Gothic Book</vt:lpstr>
      <vt:lpstr>Wingdings</vt:lpstr>
      <vt:lpstr>1_RetrospectVTI</vt:lpstr>
      <vt:lpstr>Trip Ad  Your Travel Buddy</vt:lpstr>
      <vt:lpstr>Agenda</vt:lpstr>
      <vt:lpstr>Use Case</vt:lpstr>
      <vt:lpstr>Technologies Used</vt:lpstr>
      <vt:lpstr>Application Workflow - Users</vt:lpstr>
      <vt:lpstr>PowerPoint Presentation</vt:lpstr>
      <vt:lpstr>Addon Features</vt:lpstr>
      <vt:lpstr>Good Practices &amp; Standards Used</vt:lpstr>
      <vt:lpstr>Setup Instructions</vt:lpstr>
      <vt:lpstr>Screenshots</vt:lpstr>
      <vt:lpstr>PowerPoint Presentation</vt:lpstr>
      <vt:lpstr>It’s 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Ad  Your Travel Buddy</dc:title>
  <dc:creator>AJAY R</dc:creator>
  <cp:lastModifiedBy>AJAY R</cp:lastModifiedBy>
  <cp:revision>2</cp:revision>
  <dcterms:created xsi:type="dcterms:W3CDTF">2021-12-16T11:41:33Z</dcterms:created>
  <dcterms:modified xsi:type="dcterms:W3CDTF">2021-12-26T07:15:14Z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